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7" autoAdjust="0"/>
    <p:restoredTop sz="94660"/>
  </p:normalViewPr>
  <p:slideViewPr>
    <p:cSldViewPr snapToGrid="0">
      <p:cViewPr>
        <p:scale>
          <a:sx n="66" d="100"/>
          <a:sy n="66" d="100"/>
        </p:scale>
        <p:origin x="194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30794B6F-6881-74DD-B6EB-1A7FAD7FD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7F53E311-393E-9040-7F73-46689292C7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F569540A-6FA6-33B1-5D7B-8CB4B4053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1CC59368-9C44-15B1-752E-87246157D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FF64C485-44ED-AC10-A4B5-9A69D8C1A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1390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FA3A0A1F-9107-944A-0293-B600DA235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6AE44801-8490-B69E-F660-EBFA482CB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9E7803D1-5ECD-AAD8-F9D8-796E5C1D7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96780DD7-7A79-DA17-9796-965D6577B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6B3FB717-C29B-BB13-8D49-E4920D558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2846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id="{4B8802AF-F81A-0F2C-7360-D38F87791B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7530FF68-3503-92A3-27CC-4DE2EF9D3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FDAC48BF-589D-EFC9-D596-4154AA668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AD4E8E6A-9546-5E11-2D33-DB2F35E27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7EDC8814-908E-708F-C99F-ED3C89C12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612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75213E26-D7A9-7D66-2484-C4308EFA0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7A320A24-C89C-4DF7-87F4-18C6DE3A3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7C9E7EF3-6AAD-AA3C-7DF3-8433DCC20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09F1C0AF-8633-5940-7DDD-670164E9A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2D556872-BE7C-B4EC-FD75-1D269FC8B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173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23747654-B36C-E5CF-EF09-4AAE434F2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BF650A7B-0561-7FE5-64A1-21D028900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27F0FC02-7303-BE69-6CDB-6014A75D9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805F52C2-CA98-9AEF-EDF3-DF8D2A1EA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BD25026B-6141-BF69-AFC1-2AB3BDB28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29909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3A97283-9C0B-DEE2-E00B-C7B320CE1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44A415AD-2BCF-2148-F618-8A6608DF1D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657AF9F1-DB71-41D4-0B1C-3915E51EA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B9E64781-861C-7055-2CC9-58B69E985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3DCB1E64-897B-A603-8B95-4815DE5EA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D2C1E87E-3A14-0F0B-18D4-D323A79DC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60478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00A039BF-8DDF-D490-186D-6E8BFF25C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267D7F65-6BBD-227F-5E3B-8B965E6F3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D214F234-F917-C161-4863-A2AD06519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BA3914A8-C936-DF1E-DD34-656BFA43D6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id="{3F248413-F138-06EC-035E-50B0373D1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id="{5014BE19-6352-1E99-8BB0-97610770F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id="{8D7FA3EF-F73E-9434-CBD8-E7294F6CA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96BBF875-AF01-1FD7-F552-89C2E3BE0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3859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4FD09299-6D65-3E1C-0D8D-92755DEAD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824CB9FC-8B42-6B8D-EA40-93E45782C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973DCC40-7572-397E-F973-9E1BC67C2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2ACAD545-A5E4-18EF-BBF1-23C7788CF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2600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id="{3BBEB8C6-5F4E-CCF3-6B8B-B8BE7AE4B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id="{C540A3F7-26D3-7846-957E-18DBF50A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AB5C891C-14EE-49E3-9CFD-14D945675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8525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D5BC74F-8141-B7C4-400B-5A8059379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8BF7A3CD-5D2C-96B1-C8DE-69DBB24A0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611ADD5B-0CD0-8E9F-C3F4-125FD446E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3189FC08-4D8F-3B19-111F-037EE98D9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0CF8E68D-178F-0E3B-0D22-4F5289BF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94D6F4AB-7E7F-30DD-F381-C99A2DD23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92373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451AAE56-8F0E-B12E-7340-8AC66A51A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id="{D2FE8AF3-2188-E62C-4EDB-2A66A9F8F5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12B7B77E-84DD-9B0E-1391-157F91698D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F558BA5D-F6B9-1842-0A3F-3C2C696F4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62DB80E2-9DDD-8E65-8BE9-187504A7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E37DEC17-1FC9-6C56-9E39-05E9F3832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02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9C2FD722-09E7-1042-21E0-659D65C7F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3B6372AF-C165-13CB-47B2-1D47B0107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0890C860-9A7C-2F98-BD88-2FD8B22439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1F92-C6AC-4977-9E71-C7A0191320BF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F6E2FB6B-D9CC-DB3D-5D6F-9133766E47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4A038A26-A521-3B08-50BC-1C86F471E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F3F82-126D-4AC6-A403-856F28DF47A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665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A52FE962-63A0-00FF-727D-731D74F15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ตัวแทนเนื้อหา 4">
            <a:extLst>
              <a:ext uri="{FF2B5EF4-FFF2-40B4-BE49-F238E27FC236}">
                <a16:creationId xmlns:a16="http://schemas.microsoft.com/office/drawing/2014/main" id="{C5A58467-8CB0-8E3F-E1E7-632D0B9D5F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344"/>
            <a:ext cx="12192000" cy="6400801"/>
          </a:xfrm>
        </p:spPr>
      </p:pic>
    </p:spTree>
    <p:extLst>
      <p:ext uri="{BB962C8B-B14F-4D97-AF65-F5344CB8AC3E}">
        <p14:creationId xmlns:p14="http://schemas.microsoft.com/office/powerpoint/2010/main" val="32435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F1DE3A16-B995-9C60-4CE0-799DDCC03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ตัวแทนเนื้อหา 4">
            <a:extLst>
              <a:ext uri="{FF2B5EF4-FFF2-40B4-BE49-F238E27FC236}">
                <a16:creationId xmlns:a16="http://schemas.microsoft.com/office/drawing/2014/main" id="{DA0B19CA-521A-73D4-95FA-355AE8A3D1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" t="32458" r="1418" b="11357"/>
          <a:stretch/>
        </p:blipFill>
        <p:spPr>
          <a:xfrm>
            <a:off x="92363" y="1117599"/>
            <a:ext cx="12025745" cy="4636677"/>
          </a:xfrm>
        </p:spPr>
      </p:pic>
    </p:spTree>
    <p:extLst>
      <p:ext uri="{BB962C8B-B14F-4D97-AF65-F5344CB8AC3E}">
        <p14:creationId xmlns:p14="http://schemas.microsoft.com/office/powerpoint/2010/main" val="93195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AD2A2643-ED9C-B38D-C3A6-89EF3F75A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ตัวแทนเนื้อหา 4">
            <a:extLst>
              <a:ext uri="{FF2B5EF4-FFF2-40B4-BE49-F238E27FC236}">
                <a16:creationId xmlns:a16="http://schemas.microsoft.com/office/drawing/2014/main" id="{14B8195C-477E-07BB-6344-652112167E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6858"/>
          </a:xfrm>
        </p:spPr>
      </p:pic>
    </p:spTree>
    <p:extLst>
      <p:ext uri="{BB962C8B-B14F-4D97-AF65-F5344CB8AC3E}">
        <p14:creationId xmlns:p14="http://schemas.microsoft.com/office/powerpoint/2010/main" val="1242455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1E4933B7-830D-23D9-04EF-0D3795E3F1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48E5AF1A-9FFB-7C17-8955-1C0FD829A3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" name="รูปภาพ 4">
            <a:extLst>
              <a:ext uri="{FF2B5EF4-FFF2-40B4-BE49-F238E27FC236}">
                <a16:creationId xmlns:a16="http://schemas.microsoft.com/office/drawing/2014/main" id="{C6A1819F-6473-AF80-0760-9071B1D8C3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08" b="16581"/>
          <a:stretch/>
        </p:blipFill>
        <p:spPr>
          <a:xfrm>
            <a:off x="333828" y="0"/>
            <a:ext cx="1148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53103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แบบจอกว้าง</PresentationFormat>
  <Paragraphs>0</Paragraphs>
  <Slides>4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3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ธีมของ Office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User</cp:lastModifiedBy>
  <cp:revision>1</cp:revision>
  <dcterms:created xsi:type="dcterms:W3CDTF">2024-07-31T01:25:10Z</dcterms:created>
  <dcterms:modified xsi:type="dcterms:W3CDTF">2024-07-31T01:38:19Z</dcterms:modified>
</cp:coreProperties>
</file>