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7" r:id="rId2"/>
    <p:sldId id="261" r:id="rId3"/>
  </p:sldIdLst>
  <p:sldSz cx="12192000" cy="6858000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6600"/>
    <a:srgbClr val="0059B1"/>
    <a:srgbClr val="FF9966"/>
    <a:srgbClr val="FFCC99"/>
    <a:srgbClr val="FF3399"/>
    <a:srgbClr val="FF71B8"/>
    <a:srgbClr val="FF66FF"/>
    <a:srgbClr val="FF00FF"/>
    <a:srgbClr val="F9C9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สไตล์สีปานกลาง 2 - เน้น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115" autoAdjust="0"/>
    <p:restoredTop sz="93333" autoAdjust="0"/>
  </p:normalViewPr>
  <p:slideViewPr>
    <p:cSldViewPr snapToGrid="0">
      <p:cViewPr varScale="1">
        <p:scale>
          <a:sx n="90" d="100"/>
          <a:sy n="90" d="100"/>
        </p:scale>
        <p:origin x="114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84F714-7EBF-4EAD-B67C-4FC3020D5BBC}" type="datetimeFigureOut">
              <a:rPr lang="th-TH" smtClean="0"/>
              <a:t>28/05/68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9389F8-D5CE-4BE5-B697-F4723A561DA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533403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9389F8-D5CE-4BE5-B697-F4723A561DA2}" type="slidenum">
              <a:rPr lang="th-TH" smtClean="0"/>
              <a:t>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230528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9389F8-D5CE-4BE5-B697-F4723A561DA2}" type="slidenum">
              <a:rPr lang="th-TH" smtClean="0"/>
              <a:t>2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509836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70BD31-A9E6-118A-4477-0B13AA4079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096CEDC-F0E9-04FA-4B86-70DA649FE6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160E23-AE0A-2223-890D-33BB95C8A2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C2DA8-9D1F-47ED-B69E-6AD778F1870C}" type="datetimeFigureOut">
              <a:rPr lang="th-TH" smtClean="0"/>
              <a:t>28/05/68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C2EB35-0AC4-CA24-2F19-94687313E9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15A98C-F75B-1B6A-89AF-F1E86AAA4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9CA3B-217B-40B7-BC2D-B80C4D1661D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46868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8C02FB-A912-E6DB-690F-26E68C48A1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E2B27C4-7528-B3DB-EFA4-3075036693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59F6C0-EDB5-6C74-C893-D5C54C5A4B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C2DA8-9D1F-47ED-B69E-6AD778F1870C}" type="datetimeFigureOut">
              <a:rPr lang="th-TH" smtClean="0"/>
              <a:t>28/05/68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97ACBB-CE61-9483-0FAC-0C291ACC0E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054698-9F77-BC24-8AD2-77F9810BD9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9CA3B-217B-40B7-BC2D-B80C4D1661D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493860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F8CEEAC-BD0D-9D53-C12F-BBEC8CD6E17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C139187-FD10-61BD-E812-EF81A26564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7FD989-DB24-2EA6-B689-9ABD89C85C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C2DA8-9D1F-47ED-B69E-6AD778F1870C}" type="datetimeFigureOut">
              <a:rPr lang="th-TH" smtClean="0"/>
              <a:t>28/05/68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0C6CB5-DA3D-B290-CCF6-98242535CB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25BA2D-179A-EDDE-C73A-5AFB2E680D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9CA3B-217B-40B7-BC2D-B80C4D1661D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836661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0AA5EB-3FB4-4A82-8544-E3C31A6359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3A4021-2240-3A87-774A-7238FD0400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A100FD-016D-63F4-51DB-48B0BF170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C2DA8-9D1F-47ED-B69E-6AD778F1870C}" type="datetimeFigureOut">
              <a:rPr lang="th-TH" smtClean="0"/>
              <a:t>28/05/68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B59E85-1545-F64A-60ED-0FCF4DE8C8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F45208-AA0C-7773-7D06-6CED29C1E3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9CA3B-217B-40B7-BC2D-B80C4D1661D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744784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66E7A2-B804-810C-5DE8-B4C042347B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6E4B5ED-4010-CC1B-3049-F68CAEBC6C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835299-621E-58DC-4599-AF5BF4D620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C2DA8-9D1F-47ED-B69E-6AD778F1870C}" type="datetimeFigureOut">
              <a:rPr lang="th-TH" smtClean="0"/>
              <a:t>28/05/68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4350FE-D339-AD30-DD90-1CB3E6B375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407ECA-A600-BB7E-D36F-9285CA7BB2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9CA3B-217B-40B7-BC2D-B80C4D1661D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35436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435549-055B-00AA-4BBB-05640E7BB8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E866EA-E232-873E-943F-D42F8BA80B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08A0584-5152-C9BC-288F-C31C384888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8659A31-F291-E012-BA66-E31BECFB27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C2DA8-9D1F-47ED-B69E-6AD778F1870C}" type="datetimeFigureOut">
              <a:rPr lang="th-TH" smtClean="0"/>
              <a:t>28/05/68</a:t>
            </a:fld>
            <a:endParaRPr lang="th-T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629BB8B-FB57-8FB7-B2E2-D32DC87639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6573D79-73A4-40B1-A2EC-CD1880B794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9CA3B-217B-40B7-BC2D-B80C4D1661D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993770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4BE10C-9512-735C-F83E-075FC214D5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2333FE-614A-D44E-7BAA-11D2A9BA87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BB56C3E-8822-DC1A-95D5-E443573FBC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B9880A5-17DA-9C3D-B5C8-8D2A1DE8A2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26B8F34-8A83-ABD1-A1DE-0B31D5844ED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5CC06AA-C34B-8356-4AB6-FA74DB4A54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C2DA8-9D1F-47ED-B69E-6AD778F1870C}" type="datetimeFigureOut">
              <a:rPr lang="th-TH" smtClean="0"/>
              <a:t>28/05/68</a:t>
            </a:fld>
            <a:endParaRPr lang="th-TH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001E670-3531-BAD1-2CB4-6F3C1B316E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451DE57-2A1C-C543-4195-39BCBE2B43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9CA3B-217B-40B7-BC2D-B80C4D1661D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673473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1FBD53-5A53-181A-9B19-B5F9FE12AA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120F44E-C8B0-A314-354F-474B32FBF2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C2DA8-9D1F-47ED-B69E-6AD778F1870C}" type="datetimeFigureOut">
              <a:rPr lang="th-TH" smtClean="0"/>
              <a:t>28/05/68</a:t>
            </a:fld>
            <a:endParaRPr lang="th-TH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DFCC821-6252-066F-407C-F59EF55F1C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EFCCF04-DA8E-3BBA-1860-42B9AB7D89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9CA3B-217B-40B7-BC2D-B80C4D1661D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091751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F48DB45-0B4A-CA91-CEFA-BBB77B3715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C2DA8-9D1F-47ED-B69E-6AD778F1870C}" type="datetimeFigureOut">
              <a:rPr lang="th-TH" smtClean="0"/>
              <a:t>28/05/68</a:t>
            </a:fld>
            <a:endParaRPr lang="th-TH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14BDA0-F9A6-4907-AE51-6B7B1D8632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54014CD-4880-55AF-CE26-25EF018248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9CA3B-217B-40B7-BC2D-B80C4D1661D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208238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84FCA1-2079-F557-6D43-1C3E770DE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380944-3E0D-7BAE-4A8E-53F872743F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85B8DE-728B-E0BF-E359-1E454AF404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B5D76B-1E4C-DA56-0E36-8A84DE1A97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C2DA8-9D1F-47ED-B69E-6AD778F1870C}" type="datetimeFigureOut">
              <a:rPr lang="th-TH" smtClean="0"/>
              <a:t>28/05/68</a:t>
            </a:fld>
            <a:endParaRPr lang="th-T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5A78EF-88C5-F5C1-5CA2-FC4F564CC1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3222BC-3E17-439D-7A30-73D821B29F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9CA3B-217B-40B7-BC2D-B80C4D1661D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29310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699123-8208-08AA-449A-09C8F05381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53AE80-0849-1735-FB82-19338C7387B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C89465-C1A4-819A-B7CD-06C524F11C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DC8247-54F9-249D-BABD-C4504E9E31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C2DA8-9D1F-47ED-B69E-6AD778F1870C}" type="datetimeFigureOut">
              <a:rPr lang="th-TH" smtClean="0"/>
              <a:t>28/05/68</a:t>
            </a:fld>
            <a:endParaRPr lang="th-T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676FD3C-57A3-14FA-93E9-0ACE7FC0DA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4E60D4-67F4-5975-B057-D4C079CDFE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9CA3B-217B-40B7-BC2D-B80C4D1661D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344266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ED2ECD6-6B6F-35CF-CC75-C8A3AA2FDB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B11741-2D60-3026-B4EF-8571DEAF7E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460A0A-9107-1801-520D-A8498D2BFB6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0C2DA8-9D1F-47ED-B69E-6AD778F1870C}" type="datetimeFigureOut">
              <a:rPr lang="th-TH" smtClean="0"/>
              <a:t>28/05/68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77FBDE-0041-FEF3-0318-EA1A95CD20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3217DA-40AB-4A75-382D-B7A4CD77A9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19CA3B-217B-40B7-BC2D-B80C4D1661D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260457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hyperlink" Target="https://www.thaipbs.or.th/news/content/352205" TargetMode="External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10" Type="http://schemas.openxmlformats.org/officeDocument/2006/relationships/image" Target="../media/image9.jpeg"/><Relationship Id="rId4" Type="http://schemas.openxmlformats.org/officeDocument/2006/relationships/image" Target="../media/image3.jpg"/><Relationship Id="rId9" Type="http://schemas.openxmlformats.org/officeDocument/2006/relationships/image" Target="../media/image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0D7233A4-E108-3D1A-D083-20FAB7142C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7362" y="1944873"/>
            <a:ext cx="10920548" cy="469720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D0D330F-F029-6BD4-A414-9A9B9982D82C}"/>
              </a:ext>
            </a:extLst>
          </p:cNvPr>
          <p:cNvSpPr txBox="1"/>
          <p:nvPr/>
        </p:nvSpPr>
        <p:spPr>
          <a:xfrm>
            <a:off x="2655828" y="86472"/>
            <a:ext cx="8587607" cy="584775"/>
          </a:xfrm>
          <a:prstGeom prst="rect">
            <a:avLst/>
          </a:prstGeom>
          <a:solidFill>
            <a:srgbClr val="0000CC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Chonburi’s SAT Event Based Surveillance</a:t>
            </a:r>
          </a:p>
        </p:txBody>
      </p:sp>
      <p:pic>
        <p:nvPicPr>
          <p:cNvPr id="10" name="Picture 9" descr="Logo&#10;&#10;Description automatically generated">
            <a:extLst>
              <a:ext uri="{FF2B5EF4-FFF2-40B4-BE49-F238E27FC236}">
                <a16:creationId xmlns:a16="http://schemas.microsoft.com/office/drawing/2014/main" id="{50AF2BAD-2CDF-CF22-9F44-55229C8EA2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003" b="96796" l="2861" r="94538">
                        <a14:foregroundMark x1="32770" y1="9479" x2="32770" y2="9479"/>
                        <a14:foregroundMark x1="21456" y1="11348" x2="47594" y2="2270"/>
                        <a14:foregroundMark x1="47594" y1="2270" x2="50455" y2="2136"/>
                        <a14:foregroundMark x1="8583" y1="28438" x2="6762" y2="64887"/>
                        <a14:foregroundMark x1="3121" y1="45127" x2="2861" y2="53004"/>
                        <a14:foregroundMark x1="2861" y1="53004" x2="2991" y2="53538"/>
                        <a14:foregroundMark x1="19506" y1="84379" x2="65150" y2="88518"/>
                        <a14:foregroundMark x1="40572" y1="91589" x2="51625" y2="92523"/>
                        <a14:foregroundMark x1="51625" y1="92523" x2="53576" y2="92390"/>
                        <a14:foregroundMark x1="29129" y1="88117" x2="42263" y2="92523"/>
                        <a14:foregroundMark x1="21326" y1="67290" x2="22237" y2="73031"/>
                        <a14:foregroundMark x1="40052" y1="57677" x2="42393" y2="61549"/>
                        <a14:foregroundMark x1="40572" y1="95728" x2="49545" y2="96929"/>
                        <a14:foregroundMark x1="49545" y1="96929" x2="60338" y2="94126"/>
                        <a14:foregroundMark x1="90507" y1="68358" x2="94538" y2="50868"/>
                        <a14:foregroundMark x1="94538" y1="50868" x2="94538" y2="5086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757" y="39321"/>
            <a:ext cx="1890027" cy="184087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367F1BC-CE4D-DB66-7556-0CF655B58600}"/>
              </a:ext>
            </a:extLst>
          </p:cNvPr>
          <p:cNvSpPr txBox="1"/>
          <p:nvPr/>
        </p:nvSpPr>
        <p:spPr>
          <a:xfrm>
            <a:off x="3011115" y="746368"/>
            <a:ext cx="2832415" cy="1123384"/>
          </a:xfrm>
          <a:prstGeom prst="rect">
            <a:avLst/>
          </a:prstGeom>
          <a:solidFill>
            <a:srgbClr val="0080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th-TH" sz="1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สัดส่วนของเหตุการณ์ที่เกิดขึ้น </a:t>
            </a:r>
          </a:p>
          <a:p>
            <a:pPr algn="ctr"/>
            <a:r>
              <a:rPr lang="th-TH" sz="1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ในช่วงเดือน </a:t>
            </a:r>
          </a:p>
          <a:p>
            <a:pPr algn="ctr"/>
            <a:r>
              <a:rPr lang="th-TH" sz="1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พฤษภาคม 2568</a:t>
            </a:r>
          </a:p>
          <a:p>
            <a:pPr algn="ctr"/>
            <a:endParaRPr lang="th-TH" sz="7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en-US" sz="1600" b="1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Total = 16 </a:t>
            </a:r>
            <a:r>
              <a:rPr lang="th-TH" sz="1600" b="1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เหตุการณ์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67D989C-0D6F-1242-AC49-E74211631212}"/>
              </a:ext>
            </a:extLst>
          </p:cNvPr>
          <p:cNvSpPr txBox="1"/>
          <p:nvPr/>
        </p:nvSpPr>
        <p:spPr>
          <a:xfrm>
            <a:off x="9375795" y="6620895"/>
            <a:ext cx="2816205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Data as of 20250528 </a:t>
            </a:r>
            <a:r>
              <a:rPr lang="th-TH" sz="11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เวลา 09.00 น.</a:t>
            </a:r>
          </a:p>
        </p:txBody>
      </p:sp>
      <p:graphicFrame>
        <p:nvGraphicFramePr>
          <p:cNvPr id="4" name="ตาราง 3">
            <a:extLst>
              <a:ext uri="{FF2B5EF4-FFF2-40B4-BE49-F238E27FC236}">
                <a16:creationId xmlns:a16="http://schemas.microsoft.com/office/drawing/2014/main" id="{9D56E310-64C7-A44B-A808-09A83FDAAF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4265824"/>
              </p:ext>
            </p:extLst>
          </p:nvPr>
        </p:nvGraphicFramePr>
        <p:xfrm>
          <a:off x="6069042" y="825298"/>
          <a:ext cx="5927010" cy="88900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975670">
                  <a:extLst>
                    <a:ext uri="{9D8B030D-6E8A-4147-A177-3AD203B41FA5}">
                      <a16:colId xmlns:a16="http://schemas.microsoft.com/office/drawing/2014/main" val="2595538799"/>
                    </a:ext>
                  </a:extLst>
                </a:gridCol>
                <a:gridCol w="1975670">
                  <a:extLst>
                    <a:ext uri="{9D8B030D-6E8A-4147-A177-3AD203B41FA5}">
                      <a16:colId xmlns:a16="http://schemas.microsoft.com/office/drawing/2014/main" val="3359725185"/>
                    </a:ext>
                  </a:extLst>
                </a:gridCol>
                <a:gridCol w="1975670">
                  <a:extLst>
                    <a:ext uri="{9D8B030D-6E8A-4147-A177-3AD203B41FA5}">
                      <a16:colId xmlns:a16="http://schemas.microsoft.com/office/drawing/2014/main" val="32634615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1400" dirty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เข้าเกณฑ์ </a:t>
                      </a:r>
                      <a:r>
                        <a:rPr lang="en-US" sz="1400" dirty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DCIR </a:t>
                      </a:r>
                      <a:r>
                        <a:rPr lang="th-TH" sz="1400" dirty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กระทรวงฯ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เข้าเกณฑ์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DCIR </a:t>
                      </a:r>
                      <a:r>
                        <a:rPr lang="th-TH" sz="14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ระดับจังหวัด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dirty="0">
                          <a:solidFill>
                            <a:srgbClr val="0059B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เข้าเกณฑ์เฝ้าระวัง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59474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</a:t>
                      </a:r>
                      <a:r>
                        <a:rPr lang="th-TH" sz="1400" dirty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เหตุการณ์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-</a:t>
                      </a:r>
                      <a:endParaRPr lang="th-TH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rgbClr val="0059B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13 </a:t>
                      </a:r>
                      <a:r>
                        <a:rPr lang="th-TH" sz="1400" dirty="0">
                          <a:solidFill>
                            <a:srgbClr val="0059B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เหตุการณ์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606582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51566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3">
            <a:extLst>
              <a:ext uri="{FF2B5EF4-FFF2-40B4-BE49-F238E27FC236}">
                <a16:creationId xmlns:a16="http://schemas.microsoft.com/office/drawing/2014/main" id="{62A4A15A-4596-948C-E2CC-D2F85989CC9A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-323761" y="748393"/>
            <a:ext cx="11534775" cy="564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DB2ED932-6162-CDD4-3A9C-2807324CA99C}"/>
              </a:ext>
            </a:extLst>
          </p:cNvPr>
          <p:cNvSpPr>
            <a:spLocks/>
          </p:cNvSpPr>
          <p:nvPr/>
        </p:nvSpPr>
        <p:spPr bwMode="auto">
          <a:xfrm>
            <a:off x="3538627" y="1425145"/>
            <a:ext cx="914400" cy="1219200"/>
          </a:xfrm>
          <a:custGeom>
            <a:avLst/>
            <a:gdLst>
              <a:gd name="T0" fmla="*/ 312 w 576"/>
              <a:gd name="T1" fmla="*/ 24 h 768"/>
              <a:gd name="T2" fmla="*/ 354 w 576"/>
              <a:gd name="T3" fmla="*/ 48 h 768"/>
              <a:gd name="T4" fmla="*/ 360 w 576"/>
              <a:gd name="T5" fmla="*/ 102 h 768"/>
              <a:gd name="T6" fmla="*/ 408 w 576"/>
              <a:gd name="T7" fmla="*/ 114 h 768"/>
              <a:gd name="T8" fmla="*/ 462 w 576"/>
              <a:gd name="T9" fmla="*/ 108 h 768"/>
              <a:gd name="T10" fmla="*/ 510 w 576"/>
              <a:gd name="T11" fmla="*/ 96 h 768"/>
              <a:gd name="T12" fmla="*/ 558 w 576"/>
              <a:gd name="T13" fmla="*/ 108 h 768"/>
              <a:gd name="T14" fmla="*/ 552 w 576"/>
              <a:gd name="T15" fmla="*/ 138 h 768"/>
              <a:gd name="T16" fmla="*/ 522 w 576"/>
              <a:gd name="T17" fmla="*/ 156 h 768"/>
              <a:gd name="T18" fmla="*/ 522 w 576"/>
              <a:gd name="T19" fmla="*/ 204 h 768"/>
              <a:gd name="T20" fmla="*/ 528 w 576"/>
              <a:gd name="T21" fmla="*/ 246 h 768"/>
              <a:gd name="T22" fmla="*/ 540 w 576"/>
              <a:gd name="T23" fmla="*/ 282 h 768"/>
              <a:gd name="T24" fmla="*/ 516 w 576"/>
              <a:gd name="T25" fmla="*/ 318 h 768"/>
              <a:gd name="T26" fmla="*/ 552 w 576"/>
              <a:gd name="T27" fmla="*/ 342 h 768"/>
              <a:gd name="T28" fmla="*/ 522 w 576"/>
              <a:gd name="T29" fmla="*/ 372 h 768"/>
              <a:gd name="T30" fmla="*/ 486 w 576"/>
              <a:gd name="T31" fmla="*/ 360 h 768"/>
              <a:gd name="T32" fmla="*/ 486 w 576"/>
              <a:gd name="T33" fmla="*/ 396 h 768"/>
              <a:gd name="T34" fmla="*/ 510 w 576"/>
              <a:gd name="T35" fmla="*/ 420 h 768"/>
              <a:gd name="T36" fmla="*/ 528 w 576"/>
              <a:gd name="T37" fmla="*/ 450 h 768"/>
              <a:gd name="T38" fmla="*/ 552 w 576"/>
              <a:gd name="T39" fmla="*/ 474 h 768"/>
              <a:gd name="T40" fmla="*/ 564 w 576"/>
              <a:gd name="T41" fmla="*/ 522 h 768"/>
              <a:gd name="T42" fmla="*/ 570 w 576"/>
              <a:gd name="T43" fmla="*/ 576 h 768"/>
              <a:gd name="T44" fmla="*/ 552 w 576"/>
              <a:gd name="T45" fmla="*/ 606 h 768"/>
              <a:gd name="T46" fmla="*/ 516 w 576"/>
              <a:gd name="T47" fmla="*/ 630 h 768"/>
              <a:gd name="T48" fmla="*/ 492 w 576"/>
              <a:gd name="T49" fmla="*/ 666 h 768"/>
              <a:gd name="T50" fmla="*/ 450 w 576"/>
              <a:gd name="T51" fmla="*/ 654 h 768"/>
              <a:gd name="T52" fmla="*/ 414 w 576"/>
              <a:gd name="T53" fmla="*/ 630 h 768"/>
              <a:gd name="T54" fmla="*/ 378 w 576"/>
              <a:gd name="T55" fmla="*/ 648 h 768"/>
              <a:gd name="T56" fmla="*/ 336 w 576"/>
              <a:gd name="T57" fmla="*/ 666 h 768"/>
              <a:gd name="T58" fmla="*/ 294 w 576"/>
              <a:gd name="T59" fmla="*/ 660 h 768"/>
              <a:gd name="T60" fmla="*/ 264 w 576"/>
              <a:gd name="T61" fmla="*/ 690 h 768"/>
              <a:gd name="T62" fmla="*/ 222 w 576"/>
              <a:gd name="T63" fmla="*/ 744 h 768"/>
              <a:gd name="T64" fmla="*/ 144 w 576"/>
              <a:gd name="T65" fmla="*/ 756 h 768"/>
              <a:gd name="T66" fmla="*/ 108 w 576"/>
              <a:gd name="T67" fmla="*/ 738 h 768"/>
              <a:gd name="T68" fmla="*/ 96 w 576"/>
              <a:gd name="T69" fmla="*/ 690 h 768"/>
              <a:gd name="T70" fmla="*/ 78 w 576"/>
              <a:gd name="T71" fmla="*/ 648 h 768"/>
              <a:gd name="T72" fmla="*/ 48 w 576"/>
              <a:gd name="T73" fmla="*/ 612 h 768"/>
              <a:gd name="T74" fmla="*/ 24 w 576"/>
              <a:gd name="T75" fmla="*/ 576 h 768"/>
              <a:gd name="T76" fmla="*/ 12 w 576"/>
              <a:gd name="T77" fmla="*/ 552 h 768"/>
              <a:gd name="T78" fmla="*/ 18 w 576"/>
              <a:gd name="T79" fmla="*/ 510 h 768"/>
              <a:gd name="T80" fmla="*/ 66 w 576"/>
              <a:gd name="T81" fmla="*/ 516 h 768"/>
              <a:gd name="T82" fmla="*/ 72 w 576"/>
              <a:gd name="T83" fmla="*/ 474 h 768"/>
              <a:gd name="T84" fmla="*/ 90 w 576"/>
              <a:gd name="T85" fmla="*/ 432 h 768"/>
              <a:gd name="T86" fmla="*/ 132 w 576"/>
              <a:gd name="T87" fmla="*/ 438 h 768"/>
              <a:gd name="T88" fmla="*/ 156 w 576"/>
              <a:gd name="T89" fmla="*/ 414 h 768"/>
              <a:gd name="T90" fmla="*/ 210 w 576"/>
              <a:gd name="T91" fmla="*/ 408 h 768"/>
              <a:gd name="T92" fmla="*/ 234 w 576"/>
              <a:gd name="T93" fmla="*/ 396 h 768"/>
              <a:gd name="T94" fmla="*/ 252 w 576"/>
              <a:gd name="T95" fmla="*/ 372 h 768"/>
              <a:gd name="T96" fmla="*/ 276 w 576"/>
              <a:gd name="T97" fmla="*/ 348 h 768"/>
              <a:gd name="T98" fmla="*/ 270 w 576"/>
              <a:gd name="T99" fmla="*/ 330 h 768"/>
              <a:gd name="T100" fmla="*/ 282 w 576"/>
              <a:gd name="T101" fmla="*/ 318 h 768"/>
              <a:gd name="T102" fmla="*/ 282 w 576"/>
              <a:gd name="T103" fmla="*/ 270 h 768"/>
              <a:gd name="T104" fmla="*/ 276 w 576"/>
              <a:gd name="T105" fmla="*/ 228 h 768"/>
              <a:gd name="T106" fmla="*/ 258 w 576"/>
              <a:gd name="T107" fmla="*/ 186 h 768"/>
              <a:gd name="T108" fmla="*/ 234 w 576"/>
              <a:gd name="T109" fmla="*/ 150 h 768"/>
              <a:gd name="T110" fmla="*/ 228 w 576"/>
              <a:gd name="T111" fmla="*/ 96 h 768"/>
              <a:gd name="T112" fmla="*/ 240 w 576"/>
              <a:gd name="T113" fmla="*/ 42 h 768"/>
              <a:gd name="T114" fmla="*/ 252 w 576"/>
              <a:gd name="T115" fmla="*/ 6 h 7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76" h="768">
                <a:moveTo>
                  <a:pt x="282" y="30"/>
                </a:moveTo>
                <a:lnTo>
                  <a:pt x="288" y="30"/>
                </a:lnTo>
                <a:lnTo>
                  <a:pt x="288" y="36"/>
                </a:lnTo>
                <a:lnTo>
                  <a:pt x="294" y="36"/>
                </a:lnTo>
                <a:lnTo>
                  <a:pt x="294" y="30"/>
                </a:lnTo>
                <a:lnTo>
                  <a:pt x="300" y="30"/>
                </a:lnTo>
                <a:lnTo>
                  <a:pt x="300" y="36"/>
                </a:lnTo>
                <a:lnTo>
                  <a:pt x="306" y="30"/>
                </a:lnTo>
                <a:lnTo>
                  <a:pt x="312" y="30"/>
                </a:lnTo>
                <a:lnTo>
                  <a:pt x="312" y="24"/>
                </a:lnTo>
                <a:lnTo>
                  <a:pt x="318" y="24"/>
                </a:lnTo>
                <a:lnTo>
                  <a:pt x="324" y="24"/>
                </a:lnTo>
                <a:lnTo>
                  <a:pt x="330" y="30"/>
                </a:lnTo>
                <a:lnTo>
                  <a:pt x="336" y="30"/>
                </a:lnTo>
                <a:lnTo>
                  <a:pt x="336" y="36"/>
                </a:lnTo>
                <a:lnTo>
                  <a:pt x="342" y="36"/>
                </a:lnTo>
                <a:lnTo>
                  <a:pt x="348" y="36"/>
                </a:lnTo>
                <a:lnTo>
                  <a:pt x="348" y="42"/>
                </a:lnTo>
                <a:lnTo>
                  <a:pt x="354" y="42"/>
                </a:lnTo>
                <a:lnTo>
                  <a:pt x="354" y="48"/>
                </a:lnTo>
                <a:lnTo>
                  <a:pt x="354" y="54"/>
                </a:lnTo>
                <a:lnTo>
                  <a:pt x="354" y="60"/>
                </a:lnTo>
                <a:lnTo>
                  <a:pt x="354" y="66"/>
                </a:lnTo>
                <a:lnTo>
                  <a:pt x="354" y="72"/>
                </a:lnTo>
                <a:lnTo>
                  <a:pt x="354" y="78"/>
                </a:lnTo>
                <a:lnTo>
                  <a:pt x="354" y="84"/>
                </a:lnTo>
                <a:lnTo>
                  <a:pt x="354" y="90"/>
                </a:lnTo>
                <a:lnTo>
                  <a:pt x="360" y="90"/>
                </a:lnTo>
                <a:lnTo>
                  <a:pt x="360" y="96"/>
                </a:lnTo>
                <a:lnTo>
                  <a:pt x="360" y="102"/>
                </a:lnTo>
                <a:lnTo>
                  <a:pt x="366" y="102"/>
                </a:lnTo>
                <a:lnTo>
                  <a:pt x="372" y="102"/>
                </a:lnTo>
                <a:lnTo>
                  <a:pt x="378" y="102"/>
                </a:lnTo>
                <a:lnTo>
                  <a:pt x="384" y="102"/>
                </a:lnTo>
                <a:lnTo>
                  <a:pt x="390" y="102"/>
                </a:lnTo>
                <a:lnTo>
                  <a:pt x="390" y="108"/>
                </a:lnTo>
                <a:lnTo>
                  <a:pt x="396" y="108"/>
                </a:lnTo>
                <a:lnTo>
                  <a:pt x="396" y="114"/>
                </a:lnTo>
                <a:lnTo>
                  <a:pt x="402" y="114"/>
                </a:lnTo>
                <a:lnTo>
                  <a:pt x="408" y="114"/>
                </a:lnTo>
                <a:lnTo>
                  <a:pt x="414" y="114"/>
                </a:lnTo>
                <a:lnTo>
                  <a:pt x="420" y="114"/>
                </a:lnTo>
                <a:lnTo>
                  <a:pt x="426" y="114"/>
                </a:lnTo>
                <a:lnTo>
                  <a:pt x="432" y="114"/>
                </a:lnTo>
                <a:lnTo>
                  <a:pt x="438" y="114"/>
                </a:lnTo>
                <a:lnTo>
                  <a:pt x="444" y="114"/>
                </a:lnTo>
                <a:lnTo>
                  <a:pt x="450" y="114"/>
                </a:lnTo>
                <a:lnTo>
                  <a:pt x="456" y="114"/>
                </a:lnTo>
                <a:lnTo>
                  <a:pt x="456" y="108"/>
                </a:lnTo>
                <a:lnTo>
                  <a:pt x="462" y="108"/>
                </a:lnTo>
                <a:lnTo>
                  <a:pt x="468" y="108"/>
                </a:lnTo>
                <a:lnTo>
                  <a:pt x="474" y="108"/>
                </a:lnTo>
                <a:lnTo>
                  <a:pt x="474" y="102"/>
                </a:lnTo>
                <a:lnTo>
                  <a:pt x="480" y="102"/>
                </a:lnTo>
                <a:lnTo>
                  <a:pt x="486" y="102"/>
                </a:lnTo>
                <a:lnTo>
                  <a:pt x="492" y="102"/>
                </a:lnTo>
                <a:lnTo>
                  <a:pt x="492" y="96"/>
                </a:lnTo>
                <a:lnTo>
                  <a:pt x="498" y="96"/>
                </a:lnTo>
                <a:lnTo>
                  <a:pt x="504" y="96"/>
                </a:lnTo>
                <a:lnTo>
                  <a:pt x="510" y="96"/>
                </a:lnTo>
                <a:lnTo>
                  <a:pt x="516" y="96"/>
                </a:lnTo>
                <a:lnTo>
                  <a:pt x="522" y="96"/>
                </a:lnTo>
                <a:lnTo>
                  <a:pt x="522" y="102"/>
                </a:lnTo>
                <a:lnTo>
                  <a:pt x="528" y="102"/>
                </a:lnTo>
                <a:lnTo>
                  <a:pt x="534" y="102"/>
                </a:lnTo>
                <a:lnTo>
                  <a:pt x="540" y="102"/>
                </a:lnTo>
                <a:lnTo>
                  <a:pt x="540" y="108"/>
                </a:lnTo>
                <a:lnTo>
                  <a:pt x="546" y="108"/>
                </a:lnTo>
                <a:lnTo>
                  <a:pt x="552" y="108"/>
                </a:lnTo>
                <a:lnTo>
                  <a:pt x="558" y="108"/>
                </a:lnTo>
                <a:lnTo>
                  <a:pt x="564" y="108"/>
                </a:lnTo>
                <a:lnTo>
                  <a:pt x="570" y="108"/>
                </a:lnTo>
                <a:lnTo>
                  <a:pt x="570" y="114"/>
                </a:lnTo>
                <a:lnTo>
                  <a:pt x="570" y="120"/>
                </a:lnTo>
                <a:lnTo>
                  <a:pt x="564" y="120"/>
                </a:lnTo>
                <a:lnTo>
                  <a:pt x="564" y="126"/>
                </a:lnTo>
                <a:lnTo>
                  <a:pt x="558" y="126"/>
                </a:lnTo>
                <a:lnTo>
                  <a:pt x="558" y="132"/>
                </a:lnTo>
                <a:lnTo>
                  <a:pt x="552" y="132"/>
                </a:lnTo>
                <a:lnTo>
                  <a:pt x="552" y="138"/>
                </a:lnTo>
                <a:lnTo>
                  <a:pt x="552" y="144"/>
                </a:lnTo>
                <a:lnTo>
                  <a:pt x="546" y="144"/>
                </a:lnTo>
                <a:lnTo>
                  <a:pt x="540" y="144"/>
                </a:lnTo>
                <a:lnTo>
                  <a:pt x="534" y="144"/>
                </a:lnTo>
                <a:lnTo>
                  <a:pt x="534" y="138"/>
                </a:lnTo>
                <a:lnTo>
                  <a:pt x="528" y="138"/>
                </a:lnTo>
                <a:lnTo>
                  <a:pt x="528" y="144"/>
                </a:lnTo>
                <a:lnTo>
                  <a:pt x="522" y="144"/>
                </a:lnTo>
                <a:lnTo>
                  <a:pt x="522" y="150"/>
                </a:lnTo>
                <a:lnTo>
                  <a:pt x="522" y="156"/>
                </a:lnTo>
                <a:lnTo>
                  <a:pt x="522" y="162"/>
                </a:lnTo>
                <a:lnTo>
                  <a:pt x="522" y="168"/>
                </a:lnTo>
                <a:lnTo>
                  <a:pt x="522" y="174"/>
                </a:lnTo>
                <a:lnTo>
                  <a:pt x="528" y="174"/>
                </a:lnTo>
                <a:lnTo>
                  <a:pt x="528" y="180"/>
                </a:lnTo>
                <a:lnTo>
                  <a:pt x="528" y="186"/>
                </a:lnTo>
                <a:lnTo>
                  <a:pt x="528" y="192"/>
                </a:lnTo>
                <a:lnTo>
                  <a:pt x="528" y="198"/>
                </a:lnTo>
                <a:lnTo>
                  <a:pt x="522" y="198"/>
                </a:lnTo>
                <a:lnTo>
                  <a:pt x="522" y="204"/>
                </a:lnTo>
                <a:lnTo>
                  <a:pt x="522" y="210"/>
                </a:lnTo>
                <a:lnTo>
                  <a:pt x="516" y="210"/>
                </a:lnTo>
                <a:lnTo>
                  <a:pt x="516" y="216"/>
                </a:lnTo>
                <a:lnTo>
                  <a:pt x="522" y="216"/>
                </a:lnTo>
                <a:lnTo>
                  <a:pt x="522" y="222"/>
                </a:lnTo>
                <a:lnTo>
                  <a:pt x="522" y="228"/>
                </a:lnTo>
                <a:lnTo>
                  <a:pt x="522" y="234"/>
                </a:lnTo>
                <a:lnTo>
                  <a:pt x="528" y="234"/>
                </a:lnTo>
                <a:lnTo>
                  <a:pt x="528" y="240"/>
                </a:lnTo>
                <a:lnTo>
                  <a:pt x="528" y="246"/>
                </a:lnTo>
                <a:lnTo>
                  <a:pt x="534" y="246"/>
                </a:lnTo>
                <a:lnTo>
                  <a:pt x="534" y="252"/>
                </a:lnTo>
                <a:lnTo>
                  <a:pt x="534" y="258"/>
                </a:lnTo>
                <a:lnTo>
                  <a:pt x="540" y="258"/>
                </a:lnTo>
                <a:lnTo>
                  <a:pt x="540" y="264"/>
                </a:lnTo>
                <a:lnTo>
                  <a:pt x="540" y="270"/>
                </a:lnTo>
                <a:lnTo>
                  <a:pt x="546" y="270"/>
                </a:lnTo>
                <a:lnTo>
                  <a:pt x="546" y="276"/>
                </a:lnTo>
                <a:lnTo>
                  <a:pt x="540" y="276"/>
                </a:lnTo>
                <a:lnTo>
                  <a:pt x="540" y="282"/>
                </a:lnTo>
                <a:lnTo>
                  <a:pt x="534" y="282"/>
                </a:lnTo>
                <a:lnTo>
                  <a:pt x="534" y="288"/>
                </a:lnTo>
                <a:lnTo>
                  <a:pt x="528" y="288"/>
                </a:lnTo>
                <a:lnTo>
                  <a:pt x="528" y="294"/>
                </a:lnTo>
                <a:lnTo>
                  <a:pt x="522" y="294"/>
                </a:lnTo>
                <a:lnTo>
                  <a:pt x="522" y="300"/>
                </a:lnTo>
                <a:lnTo>
                  <a:pt x="516" y="300"/>
                </a:lnTo>
                <a:lnTo>
                  <a:pt x="516" y="306"/>
                </a:lnTo>
                <a:lnTo>
                  <a:pt x="516" y="312"/>
                </a:lnTo>
                <a:lnTo>
                  <a:pt x="516" y="318"/>
                </a:lnTo>
                <a:lnTo>
                  <a:pt x="522" y="318"/>
                </a:lnTo>
                <a:lnTo>
                  <a:pt x="528" y="318"/>
                </a:lnTo>
                <a:lnTo>
                  <a:pt x="534" y="318"/>
                </a:lnTo>
                <a:lnTo>
                  <a:pt x="534" y="324"/>
                </a:lnTo>
                <a:lnTo>
                  <a:pt x="540" y="324"/>
                </a:lnTo>
                <a:lnTo>
                  <a:pt x="546" y="324"/>
                </a:lnTo>
                <a:lnTo>
                  <a:pt x="546" y="330"/>
                </a:lnTo>
                <a:lnTo>
                  <a:pt x="552" y="330"/>
                </a:lnTo>
                <a:lnTo>
                  <a:pt x="552" y="336"/>
                </a:lnTo>
                <a:lnTo>
                  <a:pt x="552" y="342"/>
                </a:lnTo>
                <a:lnTo>
                  <a:pt x="552" y="348"/>
                </a:lnTo>
                <a:lnTo>
                  <a:pt x="546" y="348"/>
                </a:lnTo>
                <a:lnTo>
                  <a:pt x="546" y="354"/>
                </a:lnTo>
                <a:lnTo>
                  <a:pt x="540" y="354"/>
                </a:lnTo>
                <a:lnTo>
                  <a:pt x="540" y="360"/>
                </a:lnTo>
                <a:lnTo>
                  <a:pt x="534" y="360"/>
                </a:lnTo>
                <a:lnTo>
                  <a:pt x="534" y="366"/>
                </a:lnTo>
                <a:lnTo>
                  <a:pt x="528" y="366"/>
                </a:lnTo>
                <a:lnTo>
                  <a:pt x="522" y="366"/>
                </a:lnTo>
                <a:lnTo>
                  <a:pt x="522" y="372"/>
                </a:lnTo>
                <a:lnTo>
                  <a:pt x="516" y="372"/>
                </a:lnTo>
                <a:lnTo>
                  <a:pt x="510" y="372"/>
                </a:lnTo>
                <a:lnTo>
                  <a:pt x="510" y="378"/>
                </a:lnTo>
                <a:lnTo>
                  <a:pt x="504" y="378"/>
                </a:lnTo>
                <a:lnTo>
                  <a:pt x="498" y="378"/>
                </a:lnTo>
                <a:lnTo>
                  <a:pt x="498" y="372"/>
                </a:lnTo>
                <a:lnTo>
                  <a:pt x="492" y="372"/>
                </a:lnTo>
                <a:lnTo>
                  <a:pt x="492" y="366"/>
                </a:lnTo>
                <a:lnTo>
                  <a:pt x="486" y="366"/>
                </a:lnTo>
                <a:lnTo>
                  <a:pt x="486" y="360"/>
                </a:lnTo>
                <a:lnTo>
                  <a:pt x="480" y="360"/>
                </a:lnTo>
                <a:lnTo>
                  <a:pt x="480" y="366"/>
                </a:lnTo>
                <a:lnTo>
                  <a:pt x="474" y="366"/>
                </a:lnTo>
                <a:lnTo>
                  <a:pt x="468" y="372"/>
                </a:lnTo>
                <a:lnTo>
                  <a:pt x="468" y="378"/>
                </a:lnTo>
                <a:lnTo>
                  <a:pt x="474" y="384"/>
                </a:lnTo>
                <a:lnTo>
                  <a:pt x="480" y="384"/>
                </a:lnTo>
                <a:lnTo>
                  <a:pt x="480" y="390"/>
                </a:lnTo>
                <a:lnTo>
                  <a:pt x="486" y="390"/>
                </a:lnTo>
                <a:lnTo>
                  <a:pt x="486" y="396"/>
                </a:lnTo>
                <a:lnTo>
                  <a:pt x="492" y="396"/>
                </a:lnTo>
                <a:lnTo>
                  <a:pt x="492" y="402"/>
                </a:lnTo>
                <a:lnTo>
                  <a:pt x="498" y="402"/>
                </a:lnTo>
                <a:lnTo>
                  <a:pt x="498" y="408"/>
                </a:lnTo>
                <a:lnTo>
                  <a:pt x="504" y="408"/>
                </a:lnTo>
                <a:lnTo>
                  <a:pt x="504" y="402"/>
                </a:lnTo>
                <a:lnTo>
                  <a:pt x="510" y="402"/>
                </a:lnTo>
                <a:lnTo>
                  <a:pt x="510" y="408"/>
                </a:lnTo>
                <a:lnTo>
                  <a:pt x="510" y="414"/>
                </a:lnTo>
                <a:lnTo>
                  <a:pt x="510" y="420"/>
                </a:lnTo>
                <a:lnTo>
                  <a:pt x="510" y="426"/>
                </a:lnTo>
                <a:lnTo>
                  <a:pt x="510" y="432"/>
                </a:lnTo>
                <a:lnTo>
                  <a:pt x="504" y="432"/>
                </a:lnTo>
                <a:lnTo>
                  <a:pt x="504" y="438"/>
                </a:lnTo>
                <a:lnTo>
                  <a:pt x="510" y="438"/>
                </a:lnTo>
                <a:lnTo>
                  <a:pt x="510" y="444"/>
                </a:lnTo>
                <a:lnTo>
                  <a:pt x="516" y="444"/>
                </a:lnTo>
                <a:lnTo>
                  <a:pt x="522" y="444"/>
                </a:lnTo>
                <a:lnTo>
                  <a:pt x="522" y="450"/>
                </a:lnTo>
                <a:lnTo>
                  <a:pt x="528" y="450"/>
                </a:lnTo>
                <a:lnTo>
                  <a:pt x="528" y="456"/>
                </a:lnTo>
                <a:lnTo>
                  <a:pt x="522" y="456"/>
                </a:lnTo>
                <a:lnTo>
                  <a:pt x="522" y="462"/>
                </a:lnTo>
                <a:lnTo>
                  <a:pt x="522" y="468"/>
                </a:lnTo>
                <a:lnTo>
                  <a:pt x="528" y="468"/>
                </a:lnTo>
                <a:lnTo>
                  <a:pt x="534" y="468"/>
                </a:lnTo>
                <a:lnTo>
                  <a:pt x="540" y="468"/>
                </a:lnTo>
                <a:lnTo>
                  <a:pt x="546" y="468"/>
                </a:lnTo>
                <a:lnTo>
                  <a:pt x="546" y="474"/>
                </a:lnTo>
                <a:lnTo>
                  <a:pt x="552" y="474"/>
                </a:lnTo>
                <a:lnTo>
                  <a:pt x="552" y="480"/>
                </a:lnTo>
                <a:lnTo>
                  <a:pt x="552" y="486"/>
                </a:lnTo>
                <a:lnTo>
                  <a:pt x="552" y="492"/>
                </a:lnTo>
                <a:lnTo>
                  <a:pt x="552" y="498"/>
                </a:lnTo>
                <a:lnTo>
                  <a:pt x="558" y="498"/>
                </a:lnTo>
                <a:lnTo>
                  <a:pt x="558" y="504"/>
                </a:lnTo>
                <a:lnTo>
                  <a:pt x="558" y="510"/>
                </a:lnTo>
                <a:lnTo>
                  <a:pt x="564" y="510"/>
                </a:lnTo>
                <a:lnTo>
                  <a:pt x="564" y="516"/>
                </a:lnTo>
                <a:lnTo>
                  <a:pt x="564" y="522"/>
                </a:lnTo>
                <a:lnTo>
                  <a:pt x="564" y="528"/>
                </a:lnTo>
                <a:lnTo>
                  <a:pt x="570" y="528"/>
                </a:lnTo>
                <a:lnTo>
                  <a:pt x="570" y="534"/>
                </a:lnTo>
                <a:lnTo>
                  <a:pt x="570" y="540"/>
                </a:lnTo>
                <a:lnTo>
                  <a:pt x="570" y="546"/>
                </a:lnTo>
                <a:lnTo>
                  <a:pt x="570" y="552"/>
                </a:lnTo>
                <a:lnTo>
                  <a:pt x="570" y="558"/>
                </a:lnTo>
                <a:lnTo>
                  <a:pt x="570" y="564"/>
                </a:lnTo>
                <a:lnTo>
                  <a:pt x="570" y="570"/>
                </a:lnTo>
                <a:lnTo>
                  <a:pt x="570" y="576"/>
                </a:lnTo>
                <a:lnTo>
                  <a:pt x="570" y="582"/>
                </a:lnTo>
                <a:lnTo>
                  <a:pt x="576" y="582"/>
                </a:lnTo>
                <a:lnTo>
                  <a:pt x="576" y="588"/>
                </a:lnTo>
                <a:lnTo>
                  <a:pt x="570" y="588"/>
                </a:lnTo>
                <a:lnTo>
                  <a:pt x="570" y="594"/>
                </a:lnTo>
                <a:lnTo>
                  <a:pt x="564" y="594"/>
                </a:lnTo>
                <a:lnTo>
                  <a:pt x="564" y="600"/>
                </a:lnTo>
                <a:lnTo>
                  <a:pt x="558" y="600"/>
                </a:lnTo>
                <a:lnTo>
                  <a:pt x="552" y="600"/>
                </a:lnTo>
                <a:lnTo>
                  <a:pt x="552" y="606"/>
                </a:lnTo>
                <a:lnTo>
                  <a:pt x="546" y="606"/>
                </a:lnTo>
                <a:lnTo>
                  <a:pt x="546" y="612"/>
                </a:lnTo>
                <a:lnTo>
                  <a:pt x="540" y="612"/>
                </a:lnTo>
                <a:lnTo>
                  <a:pt x="540" y="618"/>
                </a:lnTo>
                <a:lnTo>
                  <a:pt x="534" y="618"/>
                </a:lnTo>
                <a:lnTo>
                  <a:pt x="534" y="624"/>
                </a:lnTo>
                <a:lnTo>
                  <a:pt x="528" y="624"/>
                </a:lnTo>
                <a:lnTo>
                  <a:pt x="522" y="624"/>
                </a:lnTo>
                <a:lnTo>
                  <a:pt x="516" y="624"/>
                </a:lnTo>
                <a:lnTo>
                  <a:pt x="516" y="630"/>
                </a:lnTo>
                <a:lnTo>
                  <a:pt x="516" y="636"/>
                </a:lnTo>
                <a:lnTo>
                  <a:pt x="516" y="642"/>
                </a:lnTo>
                <a:lnTo>
                  <a:pt x="516" y="648"/>
                </a:lnTo>
                <a:lnTo>
                  <a:pt x="516" y="654"/>
                </a:lnTo>
                <a:lnTo>
                  <a:pt x="510" y="654"/>
                </a:lnTo>
                <a:lnTo>
                  <a:pt x="510" y="660"/>
                </a:lnTo>
                <a:lnTo>
                  <a:pt x="504" y="660"/>
                </a:lnTo>
                <a:lnTo>
                  <a:pt x="504" y="666"/>
                </a:lnTo>
                <a:lnTo>
                  <a:pt x="498" y="666"/>
                </a:lnTo>
                <a:lnTo>
                  <a:pt x="492" y="666"/>
                </a:lnTo>
                <a:lnTo>
                  <a:pt x="486" y="666"/>
                </a:lnTo>
                <a:lnTo>
                  <a:pt x="486" y="672"/>
                </a:lnTo>
                <a:lnTo>
                  <a:pt x="486" y="666"/>
                </a:lnTo>
                <a:lnTo>
                  <a:pt x="480" y="666"/>
                </a:lnTo>
                <a:lnTo>
                  <a:pt x="474" y="660"/>
                </a:lnTo>
                <a:lnTo>
                  <a:pt x="468" y="660"/>
                </a:lnTo>
                <a:lnTo>
                  <a:pt x="468" y="654"/>
                </a:lnTo>
                <a:lnTo>
                  <a:pt x="462" y="654"/>
                </a:lnTo>
                <a:lnTo>
                  <a:pt x="456" y="654"/>
                </a:lnTo>
                <a:lnTo>
                  <a:pt x="450" y="654"/>
                </a:lnTo>
                <a:lnTo>
                  <a:pt x="450" y="648"/>
                </a:lnTo>
                <a:lnTo>
                  <a:pt x="444" y="648"/>
                </a:lnTo>
                <a:lnTo>
                  <a:pt x="438" y="648"/>
                </a:lnTo>
                <a:lnTo>
                  <a:pt x="438" y="642"/>
                </a:lnTo>
                <a:lnTo>
                  <a:pt x="432" y="642"/>
                </a:lnTo>
                <a:lnTo>
                  <a:pt x="426" y="642"/>
                </a:lnTo>
                <a:lnTo>
                  <a:pt x="426" y="636"/>
                </a:lnTo>
                <a:lnTo>
                  <a:pt x="420" y="636"/>
                </a:lnTo>
                <a:lnTo>
                  <a:pt x="420" y="630"/>
                </a:lnTo>
                <a:lnTo>
                  <a:pt x="414" y="630"/>
                </a:lnTo>
                <a:lnTo>
                  <a:pt x="414" y="624"/>
                </a:lnTo>
                <a:lnTo>
                  <a:pt x="408" y="624"/>
                </a:lnTo>
                <a:lnTo>
                  <a:pt x="402" y="624"/>
                </a:lnTo>
                <a:lnTo>
                  <a:pt x="402" y="630"/>
                </a:lnTo>
                <a:lnTo>
                  <a:pt x="396" y="630"/>
                </a:lnTo>
                <a:lnTo>
                  <a:pt x="396" y="636"/>
                </a:lnTo>
                <a:lnTo>
                  <a:pt x="390" y="636"/>
                </a:lnTo>
                <a:lnTo>
                  <a:pt x="384" y="642"/>
                </a:lnTo>
                <a:lnTo>
                  <a:pt x="384" y="648"/>
                </a:lnTo>
                <a:lnTo>
                  <a:pt x="378" y="648"/>
                </a:lnTo>
                <a:lnTo>
                  <a:pt x="372" y="648"/>
                </a:lnTo>
                <a:lnTo>
                  <a:pt x="372" y="654"/>
                </a:lnTo>
                <a:lnTo>
                  <a:pt x="366" y="654"/>
                </a:lnTo>
                <a:lnTo>
                  <a:pt x="366" y="660"/>
                </a:lnTo>
                <a:lnTo>
                  <a:pt x="360" y="660"/>
                </a:lnTo>
                <a:lnTo>
                  <a:pt x="354" y="660"/>
                </a:lnTo>
                <a:lnTo>
                  <a:pt x="354" y="666"/>
                </a:lnTo>
                <a:lnTo>
                  <a:pt x="348" y="666"/>
                </a:lnTo>
                <a:lnTo>
                  <a:pt x="342" y="666"/>
                </a:lnTo>
                <a:lnTo>
                  <a:pt x="336" y="666"/>
                </a:lnTo>
                <a:lnTo>
                  <a:pt x="330" y="666"/>
                </a:lnTo>
                <a:lnTo>
                  <a:pt x="324" y="666"/>
                </a:lnTo>
                <a:lnTo>
                  <a:pt x="318" y="666"/>
                </a:lnTo>
                <a:lnTo>
                  <a:pt x="318" y="672"/>
                </a:lnTo>
                <a:lnTo>
                  <a:pt x="312" y="672"/>
                </a:lnTo>
                <a:lnTo>
                  <a:pt x="312" y="666"/>
                </a:lnTo>
                <a:lnTo>
                  <a:pt x="306" y="666"/>
                </a:lnTo>
                <a:lnTo>
                  <a:pt x="306" y="660"/>
                </a:lnTo>
                <a:lnTo>
                  <a:pt x="300" y="660"/>
                </a:lnTo>
                <a:lnTo>
                  <a:pt x="294" y="660"/>
                </a:lnTo>
                <a:lnTo>
                  <a:pt x="288" y="660"/>
                </a:lnTo>
                <a:lnTo>
                  <a:pt x="288" y="666"/>
                </a:lnTo>
                <a:lnTo>
                  <a:pt x="282" y="666"/>
                </a:lnTo>
                <a:lnTo>
                  <a:pt x="276" y="666"/>
                </a:lnTo>
                <a:lnTo>
                  <a:pt x="276" y="672"/>
                </a:lnTo>
                <a:lnTo>
                  <a:pt x="276" y="678"/>
                </a:lnTo>
                <a:lnTo>
                  <a:pt x="270" y="678"/>
                </a:lnTo>
                <a:lnTo>
                  <a:pt x="270" y="684"/>
                </a:lnTo>
                <a:lnTo>
                  <a:pt x="270" y="690"/>
                </a:lnTo>
                <a:lnTo>
                  <a:pt x="264" y="690"/>
                </a:lnTo>
                <a:lnTo>
                  <a:pt x="264" y="696"/>
                </a:lnTo>
                <a:lnTo>
                  <a:pt x="264" y="702"/>
                </a:lnTo>
                <a:lnTo>
                  <a:pt x="258" y="702"/>
                </a:lnTo>
                <a:lnTo>
                  <a:pt x="252" y="708"/>
                </a:lnTo>
                <a:lnTo>
                  <a:pt x="246" y="708"/>
                </a:lnTo>
                <a:lnTo>
                  <a:pt x="246" y="714"/>
                </a:lnTo>
                <a:lnTo>
                  <a:pt x="246" y="720"/>
                </a:lnTo>
                <a:lnTo>
                  <a:pt x="234" y="732"/>
                </a:lnTo>
                <a:lnTo>
                  <a:pt x="228" y="738"/>
                </a:lnTo>
                <a:lnTo>
                  <a:pt x="222" y="744"/>
                </a:lnTo>
                <a:lnTo>
                  <a:pt x="216" y="750"/>
                </a:lnTo>
                <a:lnTo>
                  <a:pt x="210" y="750"/>
                </a:lnTo>
                <a:lnTo>
                  <a:pt x="204" y="756"/>
                </a:lnTo>
                <a:lnTo>
                  <a:pt x="198" y="756"/>
                </a:lnTo>
                <a:lnTo>
                  <a:pt x="186" y="756"/>
                </a:lnTo>
                <a:lnTo>
                  <a:pt x="180" y="756"/>
                </a:lnTo>
                <a:lnTo>
                  <a:pt x="168" y="756"/>
                </a:lnTo>
                <a:lnTo>
                  <a:pt x="162" y="756"/>
                </a:lnTo>
                <a:lnTo>
                  <a:pt x="156" y="756"/>
                </a:lnTo>
                <a:lnTo>
                  <a:pt x="144" y="756"/>
                </a:lnTo>
                <a:lnTo>
                  <a:pt x="132" y="762"/>
                </a:lnTo>
                <a:lnTo>
                  <a:pt x="126" y="762"/>
                </a:lnTo>
                <a:lnTo>
                  <a:pt x="120" y="762"/>
                </a:lnTo>
                <a:lnTo>
                  <a:pt x="114" y="762"/>
                </a:lnTo>
                <a:lnTo>
                  <a:pt x="114" y="768"/>
                </a:lnTo>
                <a:lnTo>
                  <a:pt x="114" y="762"/>
                </a:lnTo>
                <a:lnTo>
                  <a:pt x="108" y="756"/>
                </a:lnTo>
                <a:lnTo>
                  <a:pt x="108" y="750"/>
                </a:lnTo>
                <a:lnTo>
                  <a:pt x="108" y="744"/>
                </a:lnTo>
                <a:lnTo>
                  <a:pt x="108" y="738"/>
                </a:lnTo>
                <a:lnTo>
                  <a:pt x="108" y="732"/>
                </a:lnTo>
                <a:lnTo>
                  <a:pt x="102" y="732"/>
                </a:lnTo>
                <a:lnTo>
                  <a:pt x="102" y="726"/>
                </a:lnTo>
                <a:lnTo>
                  <a:pt x="102" y="720"/>
                </a:lnTo>
                <a:lnTo>
                  <a:pt x="102" y="714"/>
                </a:lnTo>
                <a:lnTo>
                  <a:pt x="102" y="708"/>
                </a:lnTo>
                <a:lnTo>
                  <a:pt x="96" y="708"/>
                </a:lnTo>
                <a:lnTo>
                  <a:pt x="96" y="702"/>
                </a:lnTo>
                <a:lnTo>
                  <a:pt x="96" y="696"/>
                </a:lnTo>
                <a:lnTo>
                  <a:pt x="96" y="690"/>
                </a:lnTo>
                <a:lnTo>
                  <a:pt x="96" y="684"/>
                </a:lnTo>
                <a:lnTo>
                  <a:pt x="90" y="684"/>
                </a:lnTo>
                <a:lnTo>
                  <a:pt x="90" y="678"/>
                </a:lnTo>
                <a:lnTo>
                  <a:pt x="90" y="672"/>
                </a:lnTo>
                <a:lnTo>
                  <a:pt x="84" y="672"/>
                </a:lnTo>
                <a:lnTo>
                  <a:pt x="84" y="666"/>
                </a:lnTo>
                <a:lnTo>
                  <a:pt x="84" y="660"/>
                </a:lnTo>
                <a:lnTo>
                  <a:pt x="84" y="654"/>
                </a:lnTo>
                <a:lnTo>
                  <a:pt x="78" y="654"/>
                </a:lnTo>
                <a:lnTo>
                  <a:pt x="78" y="648"/>
                </a:lnTo>
                <a:lnTo>
                  <a:pt x="78" y="642"/>
                </a:lnTo>
                <a:lnTo>
                  <a:pt x="72" y="642"/>
                </a:lnTo>
                <a:lnTo>
                  <a:pt x="72" y="636"/>
                </a:lnTo>
                <a:lnTo>
                  <a:pt x="66" y="636"/>
                </a:lnTo>
                <a:lnTo>
                  <a:pt x="66" y="630"/>
                </a:lnTo>
                <a:lnTo>
                  <a:pt x="60" y="624"/>
                </a:lnTo>
                <a:lnTo>
                  <a:pt x="60" y="618"/>
                </a:lnTo>
                <a:lnTo>
                  <a:pt x="54" y="618"/>
                </a:lnTo>
                <a:lnTo>
                  <a:pt x="54" y="612"/>
                </a:lnTo>
                <a:lnTo>
                  <a:pt x="48" y="612"/>
                </a:lnTo>
                <a:lnTo>
                  <a:pt x="48" y="606"/>
                </a:lnTo>
                <a:lnTo>
                  <a:pt x="42" y="606"/>
                </a:lnTo>
                <a:lnTo>
                  <a:pt x="42" y="600"/>
                </a:lnTo>
                <a:lnTo>
                  <a:pt x="42" y="594"/>
                </a:lnTo>
                <a:lnTo>
                  <a:pt x="36" y="594"/>
                </a:lnTo>
                <a:lnTo>
                  <a:pt x="36" y="588"/>
                </a:lnTo>
                <a:lnTo>
                  <a:pt x="30" y="588"/>
                </a:lnTo>
                <a:lnTo>
                  <a:pt x="30" y="582"/>
                </a:lnTo>
                <a:lnTo>
                  <a:pt x="24" y="582"/>
                </a:lnTo>
                <a:lnTo>
                  <a:pt x="24" y="576"/>
                </a:lnTo>
                <a:lnTo>
                  <a:pt x="18" y="576"/>
                </a:lnTo>
                <a:lnTo>
                  <a:pt x="18" y="570"/>
                </a:lnTo>
                <a:lnTo>
                  <a:pt x="12" y="570"/>
                </a:lnTo>
                <a:lnTo>
                  <a:pt x="12" y="564"/>
                </a:lnTo>
                <a:lnTo>
                  <a:pt x="6" y="564"/>
                </a:lnTo>
                <a:lnTo>
                  <a:pt x="6" y="558"/>
                </a:lnTo>
                <a:lnTo>
                  <a:pt x="0" y="558"/>
                </a:lnTo>
                <a:lnTo>
                  <a:pt x="0" y="552"/>
                </a:lnTo>
                <a:lnTo>
                  <a:pt x="6" y="552"/>
                </a:lnTo>
                <a:lnTo>
                  <a:pt x="12" y="552"/>
                </a:lnTo>
                <a:lnTo>
                  <a:pt x="18" y="552"/>
                </a:lnTo>
                <a:lnTo>
                  <a:pt x="18" y="546"/>
                </a:lnTo>
                <a:lnTo>
                  <a:pt x="18" y="540"/>
                </a:lnTo>
                <a:lnTo>
                  <a:pt x="18" y="534"/>
                </a:lnTo>
                <a:lnTo>
                  <a:pt x="18" y="528"/>
                </a:lnTo>
                <a:lnTo>
                  <a:pt x="18" y="522"/>
                </a:lnTo>
                <a:lnTo>
                  <a:pt x="18" y="516"/>
                </a:lnTo>
                <a:lnTo>
                  <a:pt x="18" y="510"/>
                </a:lnTo>
                <a:lnTo>
                  <a:pt x="18" y="504"/>
                </a:lnTo>
                <a:lnTo>
                  <a:pt x="18" y="510"/>
                </a:lnTo>
                <a:lnTo>
                  <a:pt x="24" y="510"/>
                </a:lnTo>
                <a:lnTo>
                  <a:pt x="24" y="516"/>
                </a:lnTo>
                <a:lnTo>
                  <a:pt x="30" y="516"/>
                </a:lnTo>
                <a:lnTo>
                  <a:pt x="36" y="522"/>
                </a:lnTo>
                <a:lnTo>
                  <a:pt x="42" y="522"/>
                </a:lnTo>
                <a:lnTo>
                  <a:pt x="48" y="522"/>
                </a:lnTo>
                <a:lnTo>
                  <a:pt x="54" y="522"/>
                </a:lnTo>
                <a:lnTo>
                  <a:pt x="60" y="522"/>
                </a:lnTo>
                <a:lnTo>
                  <a:pt x="60" y="516"/>
                </a:lnTo>
                <a:lnTo>
                  <a:pt x="66" y="516"/>
                </a:lnTo>
                <a:lnTo>
                  <a:pt x="66" y="510"/>
                </a:lnTo>
                <a:lnTo>
                  <a:pt x="66" y="504"/>
                </a:lnTo>
                <a:lnTo>
                  <a:pt x="72" y="504"/>
                </a:lnTo>
                <a:lnTo>
                  <a:pt x="72" y="498"/>
                </a:lnTo>
                <a:lnTo>
                  <a:pt x="72" y="492"/>
                </a:lnTo>
                <a:lnTo>
                  <a:pt x="78" y="492"/>
                </a:lnTo>
                <a:lnTo>
                  <a:pt x="78" y="486"/>
                </a:lnTo>
                <a:lnTo>
                  <a:pt x="78" y="480"/>
                </a:lnTo>
                <a:lnTo>
                  <a:pt x="72" y="480"/>
                </a:lnTo>
                <a:lnTo>
                  <a:pt x="72" y="474"/>
                </a:lnTo>
                <a:lnTo>
                  <a:pt x="72" y="468"/>
                </a:lnTo>
                <a:lnTo>
                  <a:pt x="72" y="462"/>
                </a:lnTo>
                <a:lnTo>
                  <a:pt x="72" y="456"/>
                </a:lnTo>
                <a:lnTo>
                  <a:pt x="78" y="456"/>
                </a:lnTo>
                <a:lnTo>
                  <a:pt x="84" y="456"/>
                </a:lnTo>
                <a:lnTo>
                  <a:pt x="84" y="450"/>
                </a:lnTo>
                <a:lnTo>
                  <a:pt x="84" y="444"/>
                </a:lnTo>
                <a:lnTo>
                  <a:pt x="84" y="438"/>
                </a:lnTo>
                <a:lnTo>
                  <a:pt x="90" y="438"/>
                </a:lnTo>
                <a:lnTo>
                  <a:pt x="90" y="432"/>
                </a:lnTo>
                <a:lnTo>
                  <a:pt x="96" y="432"/>
                </a:lnTo>
                <a:lnTo>
                  <a:pt x="102" y="432"/>
                </a:lnTo>
                <a:lnTo>
                  <a:pt x="102" y="438"/>
                </a:lnTo>
                <a:lnTo>
                  <a:pt x="108" y="438"/>
                </a:lnTo>
                <a:lnTo>
                  <a:pt x="108" y="444"/>
                </a:lnTo>
                <a:lnTo>
                  <a:pt x="108" y="438"/>
                </a:lnTo>
                <a:lnTo>
                  <a:pt x="114" y="438"/>
                </a:lnTo>
                <a:lnTo>
                  <a:pt x="120" y="438"/>
                </a:lnTo>
                <a:lnTo>
                  <a:pt x="126" y="438"/>
                </a:lnTo>
                <a:lnTo>
                  <a:pt x="132" y="438"/>
                </a:lnTo>
                <a:lnTo>
                  <a:pt x="138" y="438"/>
                </a:lnTo>
                <a:lnTo>
                  <a:pt x="138" y="444"/>
                </a:lnTo>
                <a:lnTo>
                  <a:pt x="138" y="438"/>
                </a:lnTo>
                <a:lnTo>
                  <a:pt x="138" y="432"/>
                </a:lnTo>
                <a:lnTo>
                  <a:pt x="138" y="426"/>
                </a:lnTo>
                <a:lnTo>
                  <a:pt x="144" y="426"/>
                </a:lnTo>
                <a:lnTo>
                  <a:pt x="150" y="426"/>
                </a:lnTo>
                <a:lnTo>
                  <a:pt x="150" y="420"/>
                </a:lnTo>
                <a:lnTo>
                  <a:pt x="156" y="420"/>
                </a:lnTo>
                <a:lnTo>
                  <a:pt x="156" y="414"/>
                </a:lnTo>
                <a:lnTo>
                  <a:pt x="162" y="414"/>
                </a:lnTo>
                <a:lnTo>
                  <a:pt x="162" y="408"/>
                </a:lnTo>
                <a:lnTo>
                  <a:pt x="168" y="408"/>
                </a:lnTo>
                <a:lnTo>
                  <a:pt x="174" y="408"/>
                </a:lnTo>
                <a:lnTo>
                  <a:pt x="180" y="408"/>
                </a:lnTo>
                <a:lnTo>
                  <a:pt x="186" y="408"/>
                </a:lnTo>
                <a:lnTo>
                  <a:pt x="192" y="408"/>
                </a:lnTo>
                <a:lnTo>
                  <a:pt x="198" y="408"/>
                </a:lnTo>
                <a:lnTo>
                  <a:pt x="204" y="408"/>
                </a:lnTo>
                <a:lnTo>
                  <a:pt x="210" y="408"/>
                </a:lnTo>
                <a:lnTo>
                  <a:pt x="210" y="402"/>
                </a:lnTo>
                <a:lnTo>
                  <a:pt x="210" y="408"/>
                </a:lnTo>
                <a:lnTo>
                  <a:pt x="216" y="408"/>
                </a:lnTo>
                <a:lnTo>
                  <a:pt x="216" y="402"/>
                </a:lnTo>
                <a:lnTo>
                  <a:pt x="222" y="402"/>
                </a:lnTo>
                <a:lnTo>
                  <a:pt x="228" y="402"/>
                </a:lnTo>
                <a:lnTo>
                  <a:pt x="228" y="396"/>
                </a:lnTo>
                <a:lnTo>
                  <a:pt x="234" y="396"/>
                </a:lnTo>
                <a:lnTo>
                  <a:pt x="234" y="390"/>
                </a:lnTo>
                <a:lnTo>
                  <a:pt x="234" y="396"/>
                </a:lnTo>
                <a:lnTo>
                  <a:pt x="234" y="402"/>
                </a:lnTo>
                <a:lnTo>
                  <a:pt x="240" y="402"/>
                </a:lnTo>
                <a:lnTo>
                  <a:pt x="240" y="396"/>
                </a:lnTo>
                <a:lnTo>
                  <a:pt x="234" y="390"/>
                </a:lnTo>
                <a:lnTo>
                  <a:pt x="240" y="390"/>
                </a:lnTo>
                <a:lnTo>
                  <a:pt x="240" y="384"/>
                </a:lnTo>
                <a:lnTo>
                  <a:pt x="246" y="384"/>
                </a:lnTo>
                <a:lnTo>
                  <a:pt x="246" y="378"/>
                </a:lnTo>
                <a:lnTo>
                  <a:pt x="252" y="378"/>
                </a:lnTo>
                <a:lnTo>
                  <a:pt x="252" y="372"/>
                </a:lnTo>
                <a:lnTo>
                  <a:pt x="258" y="372"/>
                </a:lnTo>
                <a:lnTo>
                  <a:pt x="258" y="366"/>
                </a:lnTo>
                <a:lnTo>
                  <a:pt x="258" y="360"/>
                </a:lnTo>
                <a:lnTo>
                  <a:pt x="252" y="360"/>
                </a:lnTo>
                <a:lnTo>
                  <a:pt x="258" y="360"/>
                </a:lnTo>
                <a:lnTo>
                  <a:pt x="258" y="354"/>
                </a:lnTo>
                <a:lnTo>
                  <a:pt x="258" y="348"/>
                </a:lnTo>
                <a:lnTo>
                  <a:pt x="264" y="348"/>
                </a:lnTo>
                <a:lnTo>
                  <a:pt x="270" y="348"/>
                </a:lnTo>
                <a:lnTo>
                  <a:pt x="276" y="348"/>
                </a:lnTo>
                <a:lnTo>
                  <a:pt x="276" y="342"/>
                </a:lnTo>
                <a:lnTo>
                  <a:pt x="270" y="342"/>
                </a:lnTo>
                <a:lnTo>
                  <a:pt x="264" y="342"/>
                </a:lnTo>
                <a:lnTo>
                  <a:pt x="258" y="342"/>
                </a:lnTo>
                <a:lnTo>
                  <a:pt x="258" y="336"/>
                </a:lnTo>
                <a:lnTo>
                  <a:pt x="264" y="336"/>
                </a:lnTo>
                <a:lnTo>
                  <a:pt x="264" y="330"/>
                </a:lnTo>
                <a:lnTo>
                  <a:pt x="264" y="336"/>
                </a:lnTo>
                <a:lnTo>
                  <a:pt x="270" y="336"/>
                </a:lnTo>
                <a:lnTo>
                  <a:pt x="270" y="330"/>
                </a:lnTo>
                <a:lnTo>
                  <a:pt x="264" y="330"/>
                </a:lnTo>
                <a:lnTo>
                  <a:pt x="270" y="330"/>
                </a:lnTo>
                <a:lnTo>
                  <a:pt x="264" y="330"/>
                </a:lnTo>
                <a:lnTo>
                  <a:pt x="264" y="324"/>
                </a:lnTo>
                <a:lnTo>
                  <a:pt x="270" y="324"/>
                </a:lnTo>
                <a:lnTo>
                  <a:pt x="264" y="324"/>
                </a:lnTo>
                <a:lnTo>
                  <a:pt x="264" y="318"/>
                </a:lnTo>
                <a:lnTo>
                  <a:pt x="270" y="318"/>
                </a:lnTo>
                <a:lnTo>
                  <a:pt x="276" y="318"/>
                </a:lnTo>
                <a:lnTo>
                  <a:pt x="282" y="318"/>
                </a:lnTo>
                <a:lnTo>
                  <a:pt x="282" y="312"/>
                </a:lnTo>
                <a:lnTo>
                  <a:pt x="282" y="306"/>
                </a:lnTo>
                <a:lnTo>
                  <a:pt x="288" y="306"/>
                </a:lnTo>
                <a:lnTo>
                  <a:pt x="288" y="300"/>
                </a:lnTo>
                <a:lnTo>
                  <a:pt x="288" y="294"/>
                </a:lnTo>
                <a:lnTo>
                  <a:pt x="288" y="288"/>
                </a:lnTo>
                <a:lnTo>
                  <a:pt x="288" y="282"/>
                </a:lnTo>
                <a:lnTo>
                  <a:pt x="288" y="276"/>
                </a:lnTo>
                <a:lnTo>
                  <a:pt x="282" y="276"/>
                </a:lnTo>
                <a:lnTo>
                  <a:pt x="282" y="270"/>
                </a:lnTo>
                <a:lnTo>
                  <a:pt x="288" y="270"/>
                </a:lnTo>
                <a:lnTo>
                  <a:pt x="288" y="264"/>
                </a:lnTo>
                <a:lnTo>
                  <a:pt x="288" y="258"/>
                </a:lnTo>
                <a:lnTo>
                  <a:pt x="288" y="252"/>
                </a:lnTo>
                <a:lnTo>
                  <a:pt x="282" y="252"/>
                </a:lnTo>
                <a:lnTo>
                  <a:pt x="282" y="246"/>
                </a:lnTo>
                <a:lnTo>
                  <a:pt x="282" y="240"/>
                </a:lnTo>
                <a:lnTo>
                  <a:pt x="282" y="234"/>
                </a:lnTo>
                <a:lnTo>
                  <a:pt x="276" y="234"/>
                </a:lnTo>
                <a:lnTo>
                  <a:pt x="276" y="228"/>
                </a:lnTo>
                <a:lnTo>
                  <a:pt x="276" y="222"/>
                </a:lnTo>
                <a:lnTo>
                  <a:pt x="270" y="222"/>
                </a:lnTo>
                <a:lnTo>
                  <a:pt x="270" y="216"/>
                </a:lnTo>
                <a:lnTo>
                  <a:pt x="270" y="210"/>
                </a:lnTo>
                <a:lnTo>
                  <a:pt x="264" y="210"/>
                </a:lnTo>
                <a:lnTo>
                  <a:pt x="264" y="204"/>
                </a:lnTo>
                <a:lnTo>
                  <a:pt x="264" y="198"/>
                </a:lnTo>
                <a:lnTo>
                  <a:pt x="258" y="198"/>
                </a:lnTo>
                <a:lnTo>
                  <a:pt x="258" y="192"/>
                </a:lnTo>
                <a:lnTo>
                  <a:pt x="258" y="186"/>
                </a:lnTo>
                <a:lnTo>
                  <a:pt x="252" y="186"/>
                </a:lnTo>
                <a:lnTo>
                  <a:pt x="252" y="180"/>
                </a:lnTo>
                <a:lnTo>
                  <a:pt x="246" y="180"/>
                </a:lnTo>
                <a:lnTo>
                  <a:pt x="246" y="174"/>
                </a:lnTo>
                <a:lnTo>
                  <a:pt x="246" y="168"/>
                </a:lnTo>
                <a:lnTo>
                  <a:pt x="246" y="162"/>
                </a:lnTo>
                <a:lnTo>
                  <a:pt x="240" y="162"/>
                </a:lnTo>
                <a:lnTo>
                  <a:pt x="240" y="156"/>
                </a:lnTo>
                <a:lnTo>
                  <a:pt x="240" y="150"/>
                </a:lnTo>
                <a:lnTo>
                  <a:pt x="234" y="150"/>
                </a:lnTo>
                <a:lnTo>
                  <a:pt x="234" y="144"/>
                </a:lnTo>
                <a:lnTo>
                  <a:pt x="234" y="138"/>
                </a:lnTo>
                <a:lnTo>
                  <a:pt x="228" y="138"/>
                </a:lnTo>
                <a:lnTo>
                  <a:pt x="228" y="132"/>
                </a:lnTo>
                <a:lnTo>
                  <a:pt x="228" y="126"/>
                </a:lnTo>
                <a:lnTo>
                  <a:pt x="228" y="120"/>
                </a:lnTo>
                <a:lnTo>
                  <a:pt x="228" y="114"/>
                </a:lnTo>
                <a:lnTo>
                  <a:pt x="228" y="108"/>
                </a:lnTo>
                <a:lnTo>
                  <a:pt x="228" y="102"/>
                </a:lnTo>
                <a:lnTo>
                  <a:pt x="228" y="96"/>
                </a:lnTo>
                <a:lnTo>
                  <a:pt x="228" y="90"/>
                </a:lnTo>
                <a:lnTo>
                  <a:pt x="234" y="90"/>
                </a:lnTo>
                <a:lnTo>
                  <a:pt x="234" y="84"/>
                </a:lnTo>
                <a:lnTo>
                  <a:pt x="234" y="78"/>
                </a:lnTo>
                <a:lnTo>
                  <a:pt x="234" y="72"/>
                </a:lnTo>
                <a:lnTo>
                  <a:pt x="234" y="66"/>
                </a:lnTo>
                <a:lnTo>
                  <a:pt x="234" y="60"/>
                </a:lnTo>
                <a:lnTo>
                  <a:pt x="234" y="54"/>
                </a:lnTo>
                <a:lnTo>
                  <a:pt x="240" y="48"/>
                </a:lnTo>
                <a:lnTo>
                  <a:pt x="240" y="42"/>
                </a:lnTo>
                <a:lnTo>
                  <a:pt x="240" y="36"/>
                </a:lnTo>
                <a:lnTo>
                  <a:pt x="240" y="30"/>
                </a:lnTo>
                <a:lnTo>
                  <a:pt x="246" y="30"/>
                </a:lnTo>
                <a:lnTo>
                  <a:pt x="246" y="24"/>
                </a:lnTo>
                <a:lnTo>
                  <a:pt x="246" y="18"/>
                </a:lnTo>
                <a:lnTo>
                  <a:pt x="246" y="12"/>
                </a:lnTo>
                <a:lnTo>
                  <a:pt x="246" y="6"/>
                </a:lnTo>
                <a:lnTo>
                  <a:pt x="246" y="0"/>
                </a:lnTo>
                <a:lnTo>
                  <a:pt x="252" y="0"/>
                </a:lnTo>
                <a:lnTo>
                  <a:pt x="252" y="6"/>
                </a:lnTo>
                <a:lnTo>
                  <a:pt x="258" y="6"/>
                </a:lnTo>
                <a:lnTo>
                  <a:pt x="264" y="6"/>
                </a:lnTo>
                <a:lnTo>
                  <a:pt x="264" y="12"/>
                </a:lnTo>
                <a:lnTo>
                  <a:pt x="264" y="18"/>
                </a:lnTo>
                <a:lnTo>
                  <a:pt x="264" y="24"/>
                </a:lnTo>
                <a:lnTo>
                  <a:pt x="270" y="24"/>
                </a:lnTo>
                <a:lnTo>
                  <a:pt x="276" y="24"/>
                </a:lnTo>
                <a:lnTo>
                  <a:pt x="276" y="30"/>
                </a:lnTo>
                <a:lnTo>
                  <a:pt x="282" y="30"/>
                </a:lnTo>
                <a:close/>
              </a:path>
            </a:pathLst>
          </a:cu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 dirty="0"/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4FD9682F-4C25-E4F1-4B88-8413AF10A05D}"/>
              </a:ext>
            </a:extLst>
          </p:cNvPr>
          <p:cNvSpPr>
            <a:spLocks/>
          </p:cNvSpPr>
          <p:nvPr/>
        </p:nvSpPr>
        <p:spPr bwMode="auto">
          <a:xfrm>
            <a:off x="4281577" y="1853770"/>
            <a:ext cx="1447800" cy="1543050"/>
          </a:xfrm>
          <a:custGeom>
            <a:avLst/>
            <a:gdLst>
              <a:gd name="T0" fmla="*/ 132 w 912"/>
              <a:gd name="T1" fmla="*/ 18 h 972"/>
              <a:gd name="T2" fmla="*/ 186 w 912"/>
              <a:gd name="T3" fmla="*/ 36 h 972"/>
              <a:gd name="T4" fmla="*/ 210 w 912"/>
              <a:gd name="T5" fmla="*/ 60 h 972"/>
              <a:gd name="T6" fmla="*/ 246 w 912"/>
              <a:gd name="T7" fmla="*/ 66 h 972"/>
              <a:gd name="T8" fmla="*/ 288 w 912"/>
              <a:gd name="T9" fmla="*/ 102 h 972"/>
              <a:gd name="T10" fmla="*/ 288 w 912"/>
              <a:gd name="T11" fmla="*/ 48 h 972"/>
              <a:gd name="T12" fmla="*/ 318 w 912"/>
              <a:gd name="T13" fmla="*/ 66 h 972"/>
              <a:gd name="T14" fmla="*/ 360 w 912"/>
              <a:gd name="T15" fmla="*/ 48 h 972"/>
              <a:gd name="T16" fmla="*/ 414 w 912"/>
              <a:gd name="T17" fmla="*/ 66 h 972"/>
              <a:gd name="T18" fmla="*/ 450 w 912"/>
              <a:gd name="T19" fmla="*/ 54 h 972"/>
              <a:gd name="T20" fmla="*/ 492 w 912"/>
              <a:gd name="T21" fmla="*/ 66 h 972"/>
              <a:gd name="T22" fmla="*/ 516 w 912"/>
              <a:gd name="T23" fmla="*/ 102 h 972"/>
              <a:gd name="T24" fmla="*/ 540 w 912"/>
              <a:gd name="T25" fmla="*/ 138 h 972"/>
              <a:gd name="T26" fmla="*/ 588 w 912"/>
              <a:gd name="T27" fmla="*/ 174 h 972"/>
              <a:gd name="T28" fmla="*/ 648 w 912"/>
              <a:gd name="T29" fmla="*/ 198 h 972"/>
              <a:gd name="T30" fmla="*/ 690 w 912"/>
              <a:gd name="T31" fmla="*/ 216 h 972"/>
              <a:gd name="T32" fmla="*/ 738 w 912"/>
              <a:gd name="T33" fmla="*/ 252 h 972"/>
              <a:gd name="T34" fmla="*/ 804 w 912"/>
              <a:gd name="T35" fmla="*/ 270 h 972"/>
              <a:gd name="T36" fmla="*/ 846 w 912"/>
              <a:gd name="T37" fmla="*/ 312 h 972"/>
              <a:gd name="T38" fmla="*/ 894 w 912"/>
              <a:gd name="T39" fmla="*/ 348 h 972"/>
              <a:gd name="T40" fmla="*/ 864 w 912"/>
              <a:gd name="T41" fmla="*/ 396 h 972"/>
              <a:gd name="T42" fmla="*/ 894 w 912"/>
              <a:gd name="T43" fmla="*/ 456 h 972"/>
              <a:gd name="T44" fmla="*/ 876 w 912"/>
              <a:gd name="T45" fmla="*/ 492 h 972"/>
              <a:gd name="T46" fmla="*/ 876 w 912"/>
              <a:gd name="T47" fmla="*/ 528 h 972"/>
              <a:gd name="T48" fmla="*/ 840 w 912"/>
              <a:gd name="T49" fmla="*/ 576 h 972"/>
              <a:gd name="T50" fmla="*/ 858 w 912"/>
              <a:gd name="T51" fmla="*/ 606 h 972"/>
              <a:gd name="T52" fmla="*/ 852 w 912"/>
              <a:gd name="T53" fmla="*/ 648 h 972"/>
              <a:gd name="T54" fmla="*/ 792 w 912"/>
              <a:gd name="T55" fmla="*/ 678 h 972"/>
              <a:gd name="T56" fmla="*/ 744 w 912"/>
              <a:gd name="T57" fmla="*/ 702 h 972"/>
              <a:gd name="T58" fmla="*/ 690 w 912"/>
              <a:gd name="T59" fmla="*/ 678 h 972"/>
              <a:gd name="T60" fmla="*/ 678 w 912"/>
              <a:gd name="T61" fmla="*/ 738 h 972"/>
              <a:gd name="T62" fmla="*/ 684 w 912"/>
              <a:gd name="T63" fmla="*/ 798 h 972"/>
              <a:gd name="T64" fmla="*/ 684 w 912"/>
              <a:gd name="T65" fmla="*/ 858 h 972"/>
              <a:gd name="T66" fmla="*/ 678 w 912"/>
              <a:gd name="T67" fmla="*/ 924 h 972"/>
              <a:gd name="T68" fmla="*/ 660 w 912"/>
              <a:gd name="T69" fmla="*/ 966 h 972"/>
              <a:gd name="T70" fmla="*/ 582 w 912"/>
              <a:gd name="T71" fmla="*/ 972 h 972"/>
              <a:gd name="T72" fmla="*/ 522 w 912"/>
              <a:gd name="T73" fmla="*/ 960 h 972"/>
              <a:gd name="T74" fmla="*/ 492 w 912"/>
              <a:gd name="T75" fmla="*/ 912 h 972"/>
              <a:gd name="T76" fmla="*/ 444 w 912"/>
              <a:gd name="T77" fmla="*/ 876 h 972"/>
              <a:gd name="T78" fmla="*/ 390 w 912"/>
              <a:gd name="T79" fmla="*/ 840 h 972"/>
              <a:gd name="T80" fmla="*/ 342 w 912"/>
              <a:gd name="T81" fmla="*/ 804 h 972"/>
              <a:gd name="T82" fmla="*/ 324 w 912"/>
              <a:gd name="T83" fmla="*/ 732 h 972"/>
              <a:gd name="T84" fmla="*/ 282 w 912"/>
              <a:gd name="T85" fmla="*/ 690 h 972"/>
              <a:gd name="T86" fmla="*/ 222 w 912"/>
              <a:gd name="T87" fmla="*/ 684 h 972"/>
              <a:gd name="T88" fmla="*/ 168 w 912"/>
              <a:gd name="T89" fmla="*/ 678 h 972"/>
              <a:gd name="T90" fmla="*/ 126 w 912"/>
              <a:gd name="T91" fmla="*/ 636 h 972"/>
              <a:gd name="T92" fmla="*/ 96 w 912"/>
              <a:gd name="T93" fmla="*/ 594 h 972"/>
              <a:gd name="T94" fmla="*/ 78 w 912"/>
              <a:gd name="T95" fmla="*/ 552 h 972"/>
              <a:gd name="T96" fmla="*/ 72 w 912"/>
              <a:gd name="T97" fmla="*/ 498 h 972"/>
              <a:gd name="T98" fmla="*/ 54 w 912"/>
              <a:gd name="T99" fmla="*/ 444 h 972"/>
              <a:gd name="T100" fmla="*/ 36 w 912"/>
              <a:gd name="T101" fmla="*/ 390 h 972"/>
              <a:gd name="T102" fmla="*/ 72 w 912"/>
              <a:gd name="T103" fmla="*/ 342 h 972"/>
              <a:gd name="T104" fmla="*/ 102 w 912"/>
              <a:gd name="T105" fmla="*/ 300 h 972"/>
              <a:gd name="T106" fmla="*/ 90 w 912"/>
              <a:gd name="T107" fmla="*/ 228 h 972"/>
              <a:gd name="T108" fmla="*/ 60 w 912"/>
              <a:gd name="T109" fmla="*/ 186 h 972"/>
              <a:gd name="T110" fmla="*/ 42 w 912"/>
              <a:gd name="T111" fmla="*/ 132 h 972"/>
              <a:gd name="T112" fmla="*/ 6 w 912"/>
              <a:gd name="T113" fmla="*/ 96 h 972"/>
              <a:gd name="T114" fmla="*/ 54 w 912"/>
              <a:gd name="T115" fmla="*/ 96 h 972"/>
              <a:gd name="T116" fmla="*/ 72 w 912"/>
              <a:gd name="T117" fmla="*/ 54 h 972"/>
              <a:gd name="T118" fmla="*/ 66 w 912"/>
              <a:gd name="T119" fmla="*/ 12 h 9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12" h="972">
                <a:moveTo>
                  <a:pt x="90" y="6"/>
                </a:moveTo>
                <a:lnTo>
                  <a:pt x="96" y="6"/>
                </a:lnTo>
                <a:lnTo>
                  <a:pt x="96" y="0"/>
                </a:lnTo>
                <a:lnTo>
                  <a:pt x="96" y="6"/>
                </a:lnTo>
                <a:lnTo>
                  <a:pt x="102" y="6"/>
                </a:lnTo>
                <a:lnTo>
                  <a:pt x="102" y="12"/>
                </a:lnTo>
                <a:lnTo>
                  <a:pt x="108" y="12"/>
                </a:lnTo>
                <a:lnTo>
                  <a:pt x="114" y="12"/>
                </a:lnTo>
                <a:lnTo>
                  <a:pt x="120" y="12"/>
                </a:lnTo>
                <a:lnTo>
                  <a:pt x="120" y="18"/>
                </a:lnTo>
                <a:lnTo>
                  <a:pt x="126" y="18"/>
                </a:lnTo>
                <a:lnTo>
                  <a:pt x="126" y="24"/>
                </a:lnTo>
                <a:lnTo>
                  <a:pt x="132" y="24"/>
                </a:lnTo>
                <a:lnTo>
                  <a:pt x="132" y="18"/>
                </a:lnTo>
                <a:lnTo>
                  <a:pt x="138" y="18"/>
                </a:lnTo>
                <a:lnTo>
                  <a:pt x="138" y="24"/>
                </a:lnTo>
                <a:lnTo>
                  <a:pt x="144" y="24"/>
                </a:lnTo>
                <a:lnTo>
                  <a:pt x="150" y="24"/>
                </a:lnTo>
                <a:lnTo>
                  <a:pt x="150" y="30"/>
                </a:lnTo>
                <a:lnTo>
                  <a:pt x="150" y="36"/>
                </a:lnTo>
                <a:lnTo>
                  <a:pt x="156" y="36"/>
                </a:lnTo>
                <a:lnTo>
                  <a:pt x="162" y="36"/>
                </a:lnTo>
                <a:lnTo>
                  <a:pt x="162" y="30"/>
                </a:lnTo>
                <a:lnTo>
                  <a:pt x="168" y="30"/>
                </a:lnTo>
                <a:lnTo>
                  <a:pt x="174" y="30"/>
                </a:lnTo>
                <a:lnTo>
                  <a:pt x="180" y="30"/>
                </a:lnTo>
                <a:lnTo>
                  <a:pt x="186" y="30"/>
                </a:lnTo>
                <a:lnTo>
                  <a:pt x="186" y="36"/>
                </a:lnTo>
                <a:lnTo>
                  <a:pt x="192" y="36"/>
                </a:lnTo>
                <a:lnTo>
                  <a:pt x="186" y="36"/>
                </a:lnTo>
                <a:lnTo>
                  <a:pt x="186" y="42"/>
                </a:lnTo>
                <a:lnTo>
                  <a:pt x="180" y="42"/>
                </a:lnTo>
                <a:lnTo>
                  <a:pt x="180" y="48"/>
                </a:lnTo>
                <a:lnTo>
                  <a:pt x="180" y="54"/>
                </a:lnTo>
                <a:lnTo>
                  <a:pt x="174" y="54"/>
                </a:lnTo>
                <a:lnTo>
                  <a:pt x="174" y="60"/>
                </a:lnTo>
                <a:lnTo>
                  <a:pt x="180" y="60"/>
                </a:lnTo>
                <a:lnTo>
                  <a:pt x="186" y="60"/>
                </a:lnTo>
                <a:lnTo>
                  <a:pt x="192" y="60"/>
                </a:lnTo>
                <a:lnTo>
                  <a:pt x="198" y="60"/>
                </a:lnTo>
                <a:lnTo>
                  <a:pt x="204" y="60"/>
                </a:lnTo>
                <a:lnTo>
                  <a:pt x="210" y="60"/>
                </a:lnTo>
                <a:lnTo>
                  <a:pt x="216" y="60"/>
                </a:lnTo>
                <a:lnTo>
                  <a:pt x="222" y="60"/>
                </a:lnTo>
                <a:lnTo>
                  <a:pt x="222" y="54"/>
                </a:lnTo>
                <a:lnTo>
                  <a:pt x="216" y="48"/>
                </a:lnTo>
                <a:lnTo>
                  <a:pt x="216" y="42"/>
                </a:lnTo>
                <a:lnTo>
                  <a:pt x="222" y="42"/>
                </a:lnTo>
                <a:lnTo>
                  <a:pt x="228" y="42"/>
                </a:lnTo>
                <a:lnTo>
                  <a:pt x="234" y="42"/>
                </a:lnTo>
                <a:lnTo>
                  <a:pt x="240" y="42"/>
                </a:lnTo>
                <a:lnTo>
                  <a:pt x="246" y="42"/>
                </a:lnTo>
                <a:lnTo>
                  <a:pt x="246" y="48"/>
                </a:lnTo>
                <a:lnTo>
                  <a:pt x="246" y="54"/>
                </a:lnTo>
                <a:lnTo>
                  <a:pt x="246" y="60"/>
                </a:lnTo>
                <a:lnTo>
                  <a:pt x="246" y="66"/>
                </a:lnTo>
                <a:lnTo>
                  <a:pt x="246" y="72"/>
                </a:lnTo>
                <a:lnTo>
                  <a:pt x="246" y="78"/>
                </a:lnTo>
                <a:lnTo>
                  <a:pt x="240" y="78"/>
                </a:lnTo>
                <a:lnTo>
                  <a:pt x="240" y="84"/>
                </a:lnTo>
                <a:lnTo>
                  <a:pt x="240" y="90"/>
                </a:lnTo>
                <a:lnTo>
                  <a:pt x="240" y="96"/>
                </a:lnTo>
                <a:lnTo>
                  <a:pt x="246" y="96"/>
                </a:lnTo>
                <a:lnTo>
                  <a:pt x="252" y="96"/>
                </a:lnTo>
                <a:lnTo>
                  <a:pt x="258" y="96"/>
                </a:lnTo>
                <a:lnTo>
                  <a:pt x="264" y="96"/>
                </a:lnTo>
                <a:lnTo>
                  <a:pt x="270" y="96"/>
                </a:lnTo>
                <a:lnTo>
                  <a:pt x="276" y="96"/>
                </a:lnTo>
                <a:lnTo>
                  <a:pt x="282" y="102"/>
                </a:lnTo>
                <a:lnTo>
                  <a:pt x="288" y="102"/>
                </a:lnTo>
                <a:lnTo>
                  <a:pt x="282" y="96"/>
                </a:lnTo>
                <a:lnTo>
                  <a:pt x="282" y="90"/>
                </a:lnTo>
                <a:lnTo>
                  <a:pt x="282" y="84"/>
                </a:lnTo>
                <a:lnTo>
                  <a:pt x="276" y="84"/>
                </a:lnTo>
                <a:lnTo>
                  <a:pt x="276" y="78"/>
                </a:lnTo>
                <a:lnTo>
                  <a:pt x="282" y="78"/>
                </a:lnTo>
                <a:lnTo>
                  <a:pt x="282" y="72"/>
                </a:lnTo>
                <a:lnTo>
                  <a:pt x="288" y="72"/>
                </a:lnTo>
                <a:lnTo>
                  <a:pt x="288" y="66"/>
                </a:lnTo>
                <a:lnTo>
                  <a:pt x="288" y="60"/>
                </a:lnTo>
                <a:lnTo>
                  <a:pt x="282" y="60"/>
                </a:lnTo>
                <a:lnTo>
                  <a:pt x="282" y="54"/>
                </a:lnTo>
                <a:lnTo>
                  <a:pt x="288" y="54"/>
                </a:lnTo>
                <a:lnTo>
                  <a:pt x="288" y="48"/>
                </a:lnTo>
                <a:lnTo>
                  <a:pt x="294" y="48"/>
                </a:lnTo>
                <a:lnTo>
                  <a:pt x="300" y="48"/>
                </a:lnTo>
                <a:lnTo>
                  <a:pt x="306" y="48"/>
                </a:lnTo>
                <a:lnTo>
                  <a:pt x="306" y="54"/>
                </a:lnTo>
                <a:lnTo>
                  <a:pt x="306" y="60"/>
                </a:lnTo>
                <a:lnTo>
                  <a:pt x="312" y="60"/>
                </a:lnTo>
                <a:lnTo>
                  <a:pt x="312" y="66"/>
                </a:lnTo>
                <a:lnTo>
                  <a:pt x="312" y="72"/>
                </a:lnTo>
                <a:lnTo>
                  <a:pt x="312" y="78"/>
                </a:lnTo>
                <a:lnTo>
                  <a:pt x="318" y="78"/>
                </a:lnTo>
                <a:lnTo>
                  <a:pt x="324" y="78"/>
                </a:lnTo>
                <a:lnTo>
                  <a:pt x="324" y="72"/>
                </a:lnTo>
                <a:lnTo>
                  <a:pt x="324" y="66"/>
                </a:lnTo>
                <a:lnTo>
                  <a:pt x="318" y="66"/>
                </a:lnTo>
                <a:lnTo>
                  <a:pt x="318" y="60"/>
                </a:lnTo>
                <a:lnTo>
                  <a:pt x="318" y="54"/>
                </a:lnTo>
                <a:lnTo>
                  <a:pt x="318" y="48"/>
                </a:lnTo>
                <a:lnTo>
                  <a:pt x="318" y="42"/>
                </a:lnTo>
                <a:lnTo>
                  <a:pt x="318" y="48"/>
                </a:lnTo>
                <a:lnTo>
                  <a:pt x="324" y="48"/>
                </a:lnTo>
                <a:lnTo>
                  <a:pt x="330" y="48"/>
                </a:lnTo>
                <a:lnTo>
                  <a:pt x="330" y="42"/>
                </a:lnTo>
                <a:lnTo>
                  <a:pt x="336" y="42"/>
                </a:lnTo>
                <a:lnTo>
                  <a:pt x="336" y="48"/>
                </a:lnTo>
                <a:lnTo>
                  <a:pt x="342" y="48"/>
                </a:lnTo>
                <a:lnTo>
                  <a:pt x="348" y="48"/>
                </a:lnTo>
                <a:lnTo>
                  <a:pt x="354" y="48"/>
                </a:lnTo>
                <a:lnTo>
                  <a:pt x="360" y="48"/>
                </a:lnTo>
                <a:lnTo>
                  <a:pt x="360" y="42"/>
                </a:lnTo>
                <a:lnTo>
                  <a:pt x="366" y="42"/>
                </a:lnTo>
                <a:lnTo>
                  <a:pt x="372" y="42"/>
                </a:lnTo>
                <a:lnTo>
                  <a:pt x="378" y="42"/>
                </a:lnTo>
                <a:lnTo>
                  <a:pt x="384" y="42"/>
                </a:lnTo>
                <a:lnTo>
                  <a:pt x="390" y="42"/>
                </a:lnTo>
                <a:lnTo>
                  <a:pt x="390" y="48"/>
                </a:lnTo>
                <a:lnTo>
                  <a:pt x="390" y="54"/>
                </a:lnTo>
                <a:lnTo>
                  <a:pt x="396" y="54"/>
                </a:lnTo>
                <a:lnTo>
                  <a:pt x="396" y="60"/>
                </a:lnTo>
                <a:lnTo>
                  <a:pt x="402" y="60"/>
                </a:lnTo>
                <a:lnTo>
                  <a:pt x="402" y="66"/>
                </a:lnTo>
                <a:lnTo>
                  <a:pt x="408" y="66"/>
                </a:lnTo>
                <a:lnTo>
                  <a:pt x="414" y="66"/>
                </a:lnTo>
                <a:lnTo>
                  <a:pt x="420" y="66"/>
                </a:lnTo>
                <a:lnTo>
                  <a:pt x="426" y="60"/>
                </a:lnTo>
                <a:lnTo>
                  <a:pt x="426" y="54"/>
                </a:lnTo>
                <a:lnTo>
                  <a:pt x="432" y="54"/>
                </a:lnTo>
                <a:lnTo>
                  <a:pt x="432" y="60"/>
                </a:lnTo>
                <a:lnTo>
                  <a:pt x="438" y="60"/>
                </a:lnTo>
                <a:lnTo>
                  <a:pt x="438" y="66"/>
                </a:lnTo>
                <a:lnTo>
                  <a:pt x="444" y="66"/>
                </a:lnTo>
                <a:lnTo>
                  <a:pt x="444" y="72"/>
                </a:lnTo>
                <a:lnTo>
                  <a:pt x="450" y="72"/>
                </a:lnTo>
                <a:lnTo>
                  <a:pt x="450" y="66"/>
                </a:lnTo>
                <a:lnTo>
                  <a:pt x="444" y="66"/>
                </a:lnTo>
                <a:lnTo>
                  <a:pt x="444" y="60"/>
                </a:lnTo>
                <a:lnTo>
                  <a:pt x="450" y="54"/>
                </a:lnTo>
                <a:lnTo>
                  <a:pt x="450" y="48"/>
                </a:lnTo>
                <a:lnTo>
                  <a:pt x="450" y="42"/>
                </a:lnTo>
                <a:lnTo>
                  <a:pt x="456" y="42"/>
                </a:lnTo>
                <a:lnTo>
                  <a:pt x="462" y="42"/>
                </a:lnTo>
                <a:lnTo>
                  <a:pt x="462" y="48"/>
                </a:lnTo>
                <a:lnTo>
                  <a:pt x="468" y="48"/>
                </a:lnTo>
                <a:lnTo>
                  <a:pt x="468" y="54"/>
                </a:lnTo>
                <a:lnTo>
                  <a:pt x="474" y="60"/>
                </a:lnTo>
                <a:lnTo>
                  <a:pt x="474" y="54"/>
                </a:lnTo>
                <a:lnTo>
                  <a:pt x="480" y="54"/>
                </a:lnTo>
                <a:lnTo>
                  <a:pt x="480" y="60"/>
                </a:lnTo>
                <a:lnTo>
                  <a:pt x="486" y="60"/>
                </a:lnTo>
                <a:lnTo>
                  <a:pt x="486" y="66"/>
                </a:lnTo>
                <a:lnTo>
                  <a:pt x="492" y="66"/>
                </a:lnTo>
                <a:lnTo>
                  <a:pt x="492" y="72"/>
                </a:lnTo>
                <a:lnTo>
                  <a:pt x="492" y="78"/>
                </a:lnTo>
                <a:lnTo>
                  <a:pt x="486" y="78"/>
                </a:lnTo>
                <a:lnTo>
                  <a:pt x="486" y="84"/>
                </a:lnTo>
                <a:lnTo>
                  <a:pt x="486" y="90"/>
                </a:lnTo>
                <a:lnTo>
                  <a:pt x="492" y="90"/>
                </a:lnTo>
                <a:lnTo>
                  <a:pt x="498" y="90"/>
                </a:lnTo>
                <a:lnTo>
                  <a:pt x="504" y="90"/>
                </a:lnTo>
                <a:lnTo>
                  <a:pt x="504" y="84"/>
                </a:lnTo>
                <a:lnTo>
                  <a:pt x="510" y="84"/>
                </a:lnTo>
                <a:lnTo>
                  <a:pt x="516" y="84"/>
                </a:lnTo>
                <a:lnTo>
                  <a:pt x="516" y="90"/>
                </a:lnTo>
                <a:lnTo>
                  <a:pt x="516" y="96"/>
                </a:lnTo>
                <a:lnTo>
                  <a:pt x="516" y="102"/>
                </a:lnTo>
                <a:lnTo>
                  <a:pt x="510" y="102"/>
                </a:lnTo>
                <a:lnTo>
                  <a:pt x="510" y="108"/>
                </a:lnTo>
                <a:lnTo>
                  <a:pt x="510" y="114"/>
                </a:lnTo>
                <a:lnTo>
                  <a:pt x="510" y="120"/>
                </a:lnTo>
                <a:lnTo>
                  <a:pt x="516" y="120"/>
                </a:lnTo>
                <a:lnTo>
                  <a:pt x="516" y="126"/>
                </a:lnTo>
                <a:lnTo>
                  <a:pt x="516" y="132"/>
                </a:lnTo>
                <a:lnTo>
                  <a:pt x="522" y="132"/>
                </a:lnTo>
                <a:lnTo>
                  <a:pt x="528" y="132"/>
                </a:lnTo>
                <a:lnTo>
                  <a:pt x="528" y="126"/>
                </a:lnTo>
                <a:lnTo>
                  <a:pt x="528" y="132"/>
                </a:lnTo>
                <a:lnTo>
                  <a:pt x="534" y="132"/>
                </a:lnTo>
                <a:lnTo>
                  <a:pt x="534" y="138"/>
                </a:lnTo>
                <a:lnTo>
                  <a:pt x="540" y="138"/>
                </a:lnTo>
                <a:lnTo>
                  <a:pt x="540" y="144"/>
                </a:lnTo>
                <a:lnTo>
                  <a:pt x="540" y="150"/>
                </a:lnTo>
                <a:lnTo>
                  <a:pt x="546" y="150"/>
                </a:lnTo>
                <a:lnTo>
                  <a:pt x="546" y="156"/>
                </a:lnTo>
                <a:lnTo>
                  <a:pt x="546" y="162"/>
                </a:lnTo>
                <a:lnTo>
                  <a:pt x="552" y="162"/>
                </a:lnTo>
                <a:lnTo>
                  <a:pt x="558" y="162"/>
                </a:lnTo>
                <a:lnTo>
                  <a:pt x="564" y="162"/>
                </a:lnTo>
                <a:lnTo>
                  <a:pt x="570" y="162"/>
                </a:lnTo>
                <a:lnTo>
                  <a:pt x="576" y="162"/>
                </a:lnTo>
                <a:lnTo>
                  <a:pt x="582" y="162"/>
                </a:lnTo>
                <a:lnTo>
                  <a:pt x="588" y="162"/>
                </a:lnTo>
                <a:lnTo>
                  <a:pt x="588" y="168"/>
                </a:lnTo>
                <a:lnTo>
                  <a:pt x="588" y="174"/>
                </a:lnTo>
                <a:lnTo>
                  <a:pt x="588" y="180"/>
                </a:lnTo>
                <a:lnTo>
                  <a:pt x="594" y="180"/>
                </a:lnTo>
                <a:lnTo>
                  <a:pt x="594" y="186"/>
                </a:lnTo>
                <a:lnTo>
                  <a:pt x="600" y="186"/>
                </a:lnTo>
                <a:lnTo>
                  <a:pt x="606" y="186"/>
                </a:lnTo>
                <a:lnTo>
                  <a:pt x="612" y="186"/>
                </a:lnTo>
                <a:lnTo>
                  <a:pt x="618" y="186"/>
                </a:lnTo>
                <a:lnTo>
                  <a:pt x="624" y="186"/>
                </a:lnTo>
                <a:lnTo>
                  <a:pt x="630" y="186"/>
                </a:lnTo>
                <a:lnTo>
                  <a:pt x="630" y="192"/>
                </a:lnTo>
                <a:lnTo>
                  <a:pt x="636" y="192"/>
                </a:lnTo>
                <a:lnTo>
                  <a:pt x="642" y="192"/>
                </a:lnTo>
                <a:lnTo>
                  <a:pt x="648" y="192"/>
                </a:lnTo>
                <a:lnTo>
                  <a:pt x="648" y="198"/>
                </a:lnTo>
                <a:lnTo>
                  <a:pt x="648" y="204"/>
                </a:lnTo>
                <a:lnTo>
                  <a:pt x="654" y="204"/>
                </a:lnTo>
                <a:lnTo>
                  <a:pt x="654" y="210"/>
                </a:lnTo>
                <a:lnTo>
                  <a:pt x="660" y="210"/>
                </a:lnTo>
                <a:lnTo>
                  <a:pt x="660" y="204"/>
                </a:lnTo>
                <a:lnTo>
                  <a:pt x="666" y="204"/>
                </a:lnTo>
                <a:lnTo>
                  <a:pt x="672" y="204"/>
                </a:lnTo>
                <a:lnTo>
                  <a:pt x="672" y="210"/>
                </a:lnTo>
                <a:lnTo>
                  <a:pt x="678" y="210"/>
                </a:lnTo>
                <a:lnTo>
                  <a:pt x="678" y="216"/>
                </a:lnTo>
                <a:lnTo>
                  <a:pt x="684" y="216"/>
                </a:lnTo>
                <a:lnTo>
                  <a:pt x="684" y="222"/>
                </a:lnTo>
                <a:lnTo>
                  <a:pt x="684" y="216"/>
                </a:lnTo>
                <a:lnTo>
                  <a:pt x="690" y="216"/>
                </a:lnTo>
                <a:lnTo>
                  <a:pt x="690" y="222"/>
                </a:lnTo>
                <a:lnTo>
                  <a:pt x="696" y="222"/>
                </a:lnTo>
                <a:lnTo>
                  <a:pt x="702" y="222"/>
                </a:lnTo>
                <a:lnTo>
                  <a:pt x="702" y="228"/>
                </a:lnTo>
                <a:lnTo>
                  <a:pt x="708" y="228"/>
                </a:lnTo>
                <a:lnTo>
                  <a:pt x="714" y="228"/>
                </a:lnTo>
                <a:lnTo>
                  <a:pt x="714" y="234"/>
                </a:lnTo>
                <a:lnTo>
                  <a:pt x="720" y="234"/>
                </a:lnTo>
                <a:lnTo>
                  <a:pt x="720" y="240"/>
                </a:lnTo>
                <a:lnTo>
                  <a:pt x="726" y="240"/>
                </a:lnTo>
                <a:lnTo>
                  <a:pt x="726" y="246"/>
                </a:lnTo>
                <a:lnTo>
                  <a:pt x="732" y="246"/>
                </a:lnTo>
                <a:lnTo>
                  <a:pt x="732" y="252"/>
                </a:lnTo>
                <a:lnTo>
                  <a:pt x="738" y="252"/>
                </a:lnTo>
                <a:lnTo>
                  <a:pt x="744" y="252"/>
                </a:lnTo>
                <a:lnTo>
                  <a:pt x="750" y="252"/>
                </a:lnTo>
                <a:lnTo>
                  <a:pt x="756" y="252"/>
                </a:lnTo>
                <a:lnTo>
                  <a:pt x="762" y="252"/>
                </a:lnTo>
                <a:lnTo>
                  <a:pt x="762" y="258"/>
                </a:lnTo>
                <a:lnTo>
                  <a:pt x="768" y="258"/>
                </a:lnTo>
                <a:lnTo>
                  <a:pt x="768" y="264"/>
                </a:lnTo>
                <a:lnTo>
                  <a:pt x="774" y="264"/>
                </a:lnTo>
                <a:lnTo>
                  <a:pt x="780" y="264"/>
                </a:lnTo>
                <a:lnTo>
                  <a:pt x="786" y="264"/>
                </a:lnTo>
                <a:lnTo>
                  <a:pt x="792" y="264"/>
                </a:lnTo>
                <a:lnTo>
                  <a:pt x="798" y="264"/>
                </a:lnTo>
                <a:lnTo>
                  <a:pt x="798" y="270"/>
                </a:lnTo>
                <a:lnTo>
                  <a:pt x="804" y="270"/>
                </a:lnTo>
                <a:lnTo>
                  <a:pt x="810" y="270"/>
                </a:lnTo>
                <a:lnTo>
                  <a:pt x="816" y="270"/>
                </a:lnTo>
                <a:lnTo>
                  <a:pt x="816" y="276"/>
                </a:lnTo>
                <a:lnTo>
                  <a:pt x="816" y="282"/>
                </a:lnTo>
                <a:lnTo>
                  <a:pt x="822" y="282"/>
                </a:lnTo>
                <a:lnTo>
                  <a:pt x="822" y="288"/>
                </a:lnTo>
                <a:lnTo>
                  <a:pt x="828" y="288"/>
                </a:lnTo>
                <a:lnTo>
                  <a:pt x="834" y="288"/>
                </a:lnTo>
                <a:lnTo>
                  <a:pt x="834" y="294"/>
                </a:lnTo>
                <a:lnTo>
                  <a:pt x="840" y="294"/>
                </a:lnTo>
                <a:lnTo>
                  <a:pt x="840" y="300"/>
                </a:lnTo>
                <a:lnTo>
                  <a:pt x="846" y="300"/>
                </a:lnTo>
                <a:lnTo>
                  <a:pt x="846" y="306"/>
                </a:lnTo>
                <a:lnTo>
                  <a:pt x="846" y="312"/>
                </a:lnTo>
                <a:lnTo>
                  <a:pt x="852" y="312"/>
                </a:lnTo>
                <a:lnTo>
                  <a:pt x="852" y="318"/>
                </a:lnTo>
                <a:lnTo>
                  <a:pt x="858" y="318"/>
                </a:lnTo>
                <a:lnTo>
                  <a:pt x="858" y="324"/>
                </a:lnTo>
                <a:lnTo>
                  <a:pt x="864" y="324"/>
                </a:lnTo>
                <a:lnTo>
                  <a:pt x="870" y="324"/>
                </a:lnTo>
                <a:lnTo>
                  <a:pt x="870" y="330"/>
                </a:lnTo>
                <a:lnTo>
                  <a:pt x="876" y="330"/>
                </a:lnTo>
                <a:lnTo>
                  <a:pt x="882" y="330"/>
                </a:lnTo>
                <a:lnTo>
                  <a:pt x="882" y="336"/>
                </a:lnTo>
                <a:lnTo>
                  <a:pt x="882" y="342"/>
                </a:lnTo>
                <a:lnTo>
                  <a:pt x="888" y="342"/>
                </a:lnTo>
                <a:lnTo>
                  <a:pt x="888" y="348"/>
                </a:lnTo>
                <a:lnTo>
                  <a:pt x="894" y="348"/>
                </a:lnTo>
                <a:lnTo>
                  <a:pt x="900" y="348"/>
                </a:lnTo>
                <a:lnTo>
                  <a:pt x="900" y="354"/>
                </a:lnTo>
                <a:lnTo>
                  <a:pt x="900" y="360"/>
                </a:lnTo>
                <a:lnTo>
                  <a:pt x="900" y="366"/>
                </a:lnTo>
                <a:lnTo>
                  <a:pt x="900" y="372"/>
                </a:lnTo>
                <a:lnTo>
                  <a:pt x="900" y="378"/>
                </a:lnTo>
                <a:lnTo>
                  <a:pt x="900" y="384"/>
                </a:lnTo>
                <a:lnTo>
                  <a:pt x="894" y="390"/>
                </a:lnTo>
                <a:lnTo>
                  <a:pt x="888" y="390"/>
                </a:lnTo>
                <a:lnTo>
                  <a:pt x="882" y="390"/>
                </a:lnTo>
                <a:lnTo>
                  <a:pt x="882" y="396"/>
                </a:lnTo>
                <a:lnTo>
                  <a:pt x="876" y="396"/>
                </a:lnTo>
                <a:lnTo>
                  <a:pt x="870" y="396"/>
                </a:lnTo>
                <a:lnTo>
                  <a:pt x="864" y="396"/>
                </a:lnTo>
                <a:lnTo>
                  <a:pt x="864" y="402"/>
                </a:lnTo>
                <a:lnTo>
                  <a:pt x="864" y="408"/>
                </a:lnTo>
                <a:lnTo>
                  <a:pt x="870" y="414"/>
                </a:lnTo>
                <a:lnTo>
                  <a:pt x="870" y="420"/>
                </a:lnTo>
                <a:lnTo>
                  <a:pt x="876" y="420"/>
                </a:lnTo>
                <a:lnTo>
                  <a:pt x="876" y="426"/>
                </a:lnTo>
                <a:lnTo>
                  <a:pt x="876" y="432"/>
                </a:lnTo>
                <a:lnTo>
                  <a:pt x="882" y="432"/>
                </a:lnTo>
                <a:lnTo>
                  <a:pt x="882" y="438"/>
                </a:lnTo>
                <a:lnTo>
                  <a:pt x="888" y="438"/>
                </a:lnTo>
                <a:lnTo>
                  <a:pt x="888" y="444"/>
                </a:lnTo>
                <a:lnTo>
                  <a:pt x="894" y="444"/>
                </a:lnTo>
                <a:lnTo>
                  <a:pt x="894" y="450"/>
                </a:lnTo>
                <a:lnTo>
                  <a:pt x="894" y="456"/>
                </a:lnTo>
                <a:lnTo>
                  <a:pt x="894" y="462"/>
                </a:lnTo>
                <a:lnTo>
                  <a:pt x="900" y="462"/>
                </a:lnTo>
                <a:lnTo>
                  <a:pt x="900" y="468"/>
                </a:lnTo>
                <a:lnTo>
                  <a:pt x="906" y="468"/>
                </a:lnTo>
                <a:lnTo>
                  <a:pt x="912" y="474"/>
                </a:lnTo>
                <a:lnTo>
                  <a:pt x="906" y="474"/>
                </a:lnTo>
                <a:lnTo>
                  <a:pt x="900" y="474"/>
                </a:lnTo>
                <a:lnTo>
                  <a:pt x="894" y="474"/>
                </a:lnTo>
                <a:lnTo>
                  <a:pt x="894" y="480"/>
                </a:lnTo>
                <a:lnTo>
                  <a:pt x="888" y="480"/>
                </a:lnTo>
                <a:lnTo>
                  <a:pt x="882" y="480"/>
                </a:lnTo>
                <a:lnTo>
                  <a:pt x="882" y="486"/>
                </a:lnTo>
                <a:lnTo>
                  <a:pt x="876" y="486"/>
                </a:lnTo>
                <a:lnTo>
                  <a:pt x="876" y="492"/>
                </a:lnTo>
                <a:lnTo>
                  <a:pt x="876" y="498"/>
                </a:lnTo>
                <a:lnTo>
                  <a:pt x="876" y="504"/>
                </a:lnTo>
                <a:lnTo>
                  <a:pt x="870" y="504"/>
                </a:lnTo>
                <a:lnTo>
                  <a:pt x="870" y="510"/>
                </a:lnTo>
                <a:lnTo>
                  <a:pt x="870" y="516"/>
                </a:lnTo>
                <a:lnTo>
                  <a:pt x="876" y="516"/>
                </a:lnTo>
                <a:lnTo>
                  <a:pt x="882" y="516"/>
                </a:lnTo>
                <a:lnTo>
                  <a:pt x="888" y="516"/>
                </a:lnTo>
                <a:lnTo>
                  <a:pt x="888" y="522"/>
                </a:lnTo>
                <a:lnTo>
                  <a:pt x="894" y="522"/>
                </a:lnTo>
                <a:lnTo>
                  <a:pt x="888" y="522"/>
                </a:lnTo>
                <a:lnTo>
                  <a:pt x="882" y="522"/>
                </a:lnTo>
                <a:lnTo>
                  <a:pt x="876" y="522"/>
                </a:lnTo>
                <a:lnTo>
                  <a:pt x="876" y="528"/>
                </a:lnTo>
                <a:lnTo>
                  <a:pt x="870" y="528"/>
                </a:lnTo>
                <a:lnTo>
                  <a:pt x="870" y="534"/>
                </a:lnTo>
                <a:lnTo>
                  <a:pt x="864" y="534"/>
                </a:lnTo>
                <a:lnTo>
                  <a:pt x="864" y="540"/>
                </a:lnTo>
                <a:lnTo>
                  <a:pt x="864" y="546"/>
                </a:lnTo>
                <a:lnTo>
                  <a:pt x="858" y="546"/>
                </a:lnTo>
                <a:lnTo>
                  <a:pt x="858" y="552"/>
                </a:lnTo>
                <a:lnTo>
                  <a:pt x="852" y="552"/>
                </a:lnTo>
                <a:lnTo>
                  <a:pt x="852" y="558"/>
                </a:lnTo>
                <a:lnTo>
                  <a:pt x="846" y="558"/>
                </a:lnTo>
                <a:lnTo>
                  <a:pt x="846" y="564"/>
                </a:lnTo>
                <a:lnTo>
                  <a:pt x="846" y="570"/>
                </a:lnTo>
                <a:lnTo>
                  <a:pt x="840" y="570"/>
                </a:lnTo>
                <a:lnTo>
                  <a:pt x="840" y="576"/>
                </a:lnTo>
                <a:lnTo>
                  <a:pt x="834" y="576"/>
                </a:lnTo>
                <a:lnTo>
                  <a:pt x="834" y="582"/>
                </a:lnTo>
                <a:lnTo>
                  <a:pt x="828" y="582"/>
                </a:lnTo>
                <a:lnTo>
                  <a:pt x="828" y="588"/>
                </a:lnTo>
                <a:lnTo>
                  <a:pt x="822" y="588"/>
                </a:lnTo>
                <a:lnTo>
                  <a:pt x="828" y="588"/>
                </a:lnTo>
                <a:lnTo>
                  <a:pt x="834" y="588"/>
                </a:lnTo>
                <a:lnTo>
                  <a:pt x="834" y="594"/>
                </a:lnTo>
                <a:lnTo>
                  <a:pt x="840" y="594"/>
                </a:lnTo>
                <a:lnTo>
                  <a:pt x="846" y="594"/>
                </a:lnTo>
                <a:lnTo>
                  <a:pt x="846" y="600"/>
                </a:lnTo>
                <a:lnTo>
                  <a:pt x="852" y="600"/>
                </a:lnTo>
                <a:lnTo>
                  <a:pt x="858" y="600"/>
                </a:lnTo>
                <a:lnTo>
                  <a:pt x="858" y="606"/>
                </a:lnTo>
                <a:lnTo>
                  <a:pt x="864" y="606"/>
                </a:lnTo>
                <a:lnTo>
                  <a:pt x="870" y="606"/>
                </a:lnTo>
                <a:lnTo>
                  <a:pt x="870" y="612"/>
                </a:lnTo>
                <a:lnTo>
                  <a:pt x="876" y="612"/>
                </a:lnTo>
                <a:lnTo>
                  <a:pt x="876" y="618"/>
                </a:lnTo>
                <a:lnTo>
                  <a:pt x="876" y="624"/>
                </a:lnTo>
                <a:lnTo>
                  <a:pt x="870" y="624"/>
                </a:lnTo>
                <a:lnTo>
                  <a:pt x="870" y="630"/>
                </a:lnTo>
                <a:lnTo>
                  <a:pt x="864" y="630"/>
                </a:lnTo>
                <a:lnTo>
                  <a:pt x="858" y="630"/>
                </a:lnTo>
                <a:lnTo>
                  <a:pt x="858" y="636"/>
                </a:lnTo>
                <a:lnTo>
                  <a:pt x="852" y="636"/>
                </a:lnTo>
                <a:lnTo>
                  <a:pt x="852" y="642"/>
                </a:lnTo>
                <a:lnTo>
                  <a:pt x="852" y="648"/>
                </a:lnTo>
                <a:lnTo>
                  <a:pt x="852" y="654"/>
                </a:lnTo>
                <a:lnTo>
                  <a:pt x="852" y="660"/>
                </a:lnTo>
                <a:lnTo>
                  <a:pt x="846" y="660"/>
                </a:lnTo>
                <a:lnTo>
                  <a:pt x="840" y="666"/>
                </a:lnTo>
                <a:lnTo>
                  <a:pt x="840" y="672"/>
                </a:lnTo>
                <a:lnTo>
                  <a:pt x="834" y="672"/>
                </a:lnTo>
                <a:lnTo>
                  <a:pt x="828" y="672"/>
                </a:lnTo>
                <a:lnTo>
                  <a:pt x="822" y="672"/>
                </a:lnTo>
                <a:lnTo>
                  <a:pt x="816" y="672"/>
                </a:lnTo>
                <a:lnTo>
                  <a:pt x="810" y="672"/>
                </a:lnTo>
                <a:lnTo>
                  <a:pt x="804" y="672"/>
                </a:lnTo>
                <a:lnTo>
                  <a:pt x="798" y="672"/>
                </a:lnTo>
                <a:lnTo>
                  <a:pt x="798" y="678"/>
                </a:lnTo>
                <a:lnTo>
                  <a:pt x="792" y="678"/>
                </a:lnTo>
                <a:lnTo>
                  <a:pt x="792" y="684"/>
                </a:lnTo>
                <a:lnTo>
                  <a:pt x="786" y="684"/>
                </a:lnTo>
                <a:lnTo>
                  <a:pt x="786" y="690"/>
                </a:lnTo>
                <a:lnTo>
                  <a:pt x="780" y="690"/>
                </a:lnTo>
                <a:lnTo>
                  <a:pt x="780" y="696"/>
                </a:lnTo>
                <a:lnTo>
                  <a:pt x="774" y="696"/>
                </a:lnTo>
                <a:lnTo>
                  <a:pt x="768" y="696"/>
                </a:lnTo>
                <a:lnTo>
                  <a:pt x="768" y="702"/>
                </a:lnTo>
                <a:lnTo>
                  <a:pt x="762" y="702"/>
                </a:lnTo>
                <a:lnTo>
                  <a:pt x="762" y="708"/>
                </a:lnTo>
                <a:lnTo>
                  <a:pt x="756" y="708"/>
                </a:lnTo>
                <a:lnTo>
                  <a:pt x="750" y="708"/>
                </a:lnTo>
                <a:lnTo>
                  <a:pt x="750" y="702"/>
                </a:lnTo>
                <a:lnTo>
                  <a:pt x="744" y="702"/>
                </a:lnTo>
                <a:lnTo>
                  <a:pt x="744" y="696"/>
                </a:lnTo>
                <a:lnTo>
                  <a:pt x="738" y="696"/>
                </a:lnTo>
                <a:lnTo>
                  <a:pt x="732" y="690"/>
                </a:lnTo>
                <a:lnTo>
                  <a:pt x="726" y="690"/>
                </a:lnTo>
                <a:lnTo>
                  <a:pt x="726" y="684"/>
                </a:lnTo>
                <a:lnTo>
                  <a:pt x="720" y="684"/>
                </a:lnTo>
                <a:lnTo>
                  <a:pt x="720" y="678"/>
                </a:lnTo>
                <a:lnTo>
                  <a:pt x="714" y="678"/>
                </a:lnTo>
                <a:lnTo>
                  <a:pt x="714" y="672"/>
                </a:lnTo>
                <a:lnTo>
                  <a:pt x="708" y="672"/>
                </a:lnTo>
                <a:lnTo>
                  <a:pt x="702" y="672"/>
                </a:lnTo>
                <a:lnTo>
                  <a:pt x="696" y="672"/>
                </a:lnTo>
                <a:lnTo>
                  <a:pt x="696" y="678"/>
                </a:lnTo>
                <a:lnTo>
                  <a:pt x="690" y="678"/>
                </a:lnTo>
                <a:lnTo>
                  <a:pt x="684" y="678"/>
                </a:lnTo>
                <a:lnTo>
                  <a:pt x="684" y="684"/>
                </a:lnTo>
                <a:lnTo>
                  <a:pt x="678" y="684"/>
                </a:lnTo>
                <a:lnTo>
                  <a:pt x="672" y="684"/>
                </a:lnTo>
                <a:lnTo>
                  <a:pt x="672" y="690"/>
                </a:lnTo>
                <a:lnTo>
                  <a:pt x="672" y="696"/>
                </a:lnTo>
                <a:lnTo>
                  <a:pt x="672" y="702"/>
                </a:lnTo>
                <a:lnTo>
                  <a:pt x="672" y="708"/>
                </a:lnTo>
                <a:lnTo>
                  <a:pt x="672" y="714"/>
                </a:lnTo>
                <a:lnTo>
                  <a:pt x="672" y="720"/>
                </a:lnTo>
                <a:lnTo>
                  <a:pt x="678" y="720"/>
                </a:lnTo>
                <a:lnTo>
                  <a:pt x="678" y="726"/>
                </a:lnTo>
                <a:lnTo>
                  <a:pt x="678" y="732"/>
                </a:lnTo>
                <a:lnTo>
                  <a:pt x="678" y="738"/>
                </a:lnTo>
                <a:lnTo>
                  <a:pt x="678" y="744"/>
                </a:lnTo>
                <a:lnTo>
                  <a:pt x="678" y="750"/>
                </a:lnTo>
                <a:lnTo>
                  <a:pt x="684" y="756"/>
                </a:lnTo>
                <a:lnTo>
                  <a:pt x="678" y="756"/>
                </a:lnTo>
                <a:lnTo>
                  <a:pt x="678" y="762"/>
                </a:lnTo>
                <a:lnTo>
                  <a:pt x="678" y="768"/>
                </a:lnTo>
                <a:lnTo>
                  <a:pt x="678" y="774"/>
                </a:lnTo>
                <a:lnTo>
                  <a:pt x="684" y="774"/>
                </a:lnTo>
                <a:lnTo>
                  <a:pt x="684" y="780"/>
                </a:lnTo>
                <a:lnTo>
                  <a:pt x="678" y="780"/>
                </a:lnTo>
                <a:lnTo>
                  <a:pt x="678" y="786"/>
                </a:lnTo>
                <a:lnTo>
                  <a:pt x="684" y="786"/>
                </a:lnTo>
                <a:lnTo>
                  <a:pt x="684" y="792"/>
                </a:lnTo>
                <a:lnTo>
                  <a:pt x="684" y="798"/>
                </a:lnTo>
                <a:lnTo>
                  <a:pt x="678" y="798"/>
                </a:lnTo>
                <a:lnTo>
                  <a:pt x="678" y="804"/>
                </a:lnTo>
                <a:lnTo>
                  <a:pt x="678" y="810"/>
                </a:lnTo>
                <a:lnTo>
                  <a:pt x="678" y="816"/>
                </a:lnTo>
                <a:lnTo>
                  <a:pt x="678" y="822"/>
                </a:lnTo>
                <a:lnTo>
                  <a:pt x="678" y="828"/>
                </a:lnTo>
                <a:lnTo>
                  <a:pt x="672" y="828"/>
                </a:lnTo>
                <a:lnTo>
                  <a:pt x="672" y="834"/>
                </a:lnTo>
                <a:lnTo>
                  <a:pt x="672" y="840"/>
                </a:lnTo>
                <a:lnTo>
                  <a:pt x="672" y="846"/>
                </a:lnTo>
                <a:lnTo>
                  <a:pt x="678" y="846"/>
                </a:lnTo>
                <a:lnTo>
                  <a:pt x="678" y="852"/>
                </a:lnTo>
                <a:lnTo>
                  <a:pt x="684" y="852"/>
                </a:lnTo>
                <a:lnTo>
                  <a:pt x="684" y="858"/>
                </a:lnTo>
                <a:lnTo>
                  <a:pt x="684" y="864"/>
                </a:lnTo>
                <a:lnTo>
                  <a:pt x="678" y="864"/>
                </a:lnTo>
                <a:lnTo>
                  <a:pt x="678" y="870"/>
                </a:lnTo>
                <a:lnTo>
                  <a:pt x="678" y="876"/>
                </a:lnTo>
                <a:lnTo>
                  <a:pt x="678" y="882"/>
                </a:lnTo>
                <a:lnTo>
                  <a:pt x="678" y="888"/>
                </a:lnTo>
                <a:lnTo>
                  <a:pt x="678" y="894"/>
                </a:lnTo>
                <a:lnTo>
                  <a:pt x="678" y="900"/>
                </a:lnTo>
                <a:lnTo>
                  <a:pt x="678" y="906"/>
                </a:lnTo>
                <a:lnTo>
                  <a:pt x="672" y="906"/>
                </a:lnTo>
                <a:lnTo>
                  <a:pt x="672" y="912"/>
                </a:lnTo>
                <a:lnTo>
                  <a:pt x="672" y="918"/>
                </a:lnTo>
                <a:lnTo>
                  <a:pt x="678" y="918"/>
                </a:lnTo>
                <a:lnTo>
                  <a:pt x="678" y="924"/>
                </a:lnTo>
                <a:lnTo>
                  <a:pt x="678" y="930"/>
                </a:lnTo>
                <a:lnTo>
                  <a:pt x="684" y="930"/>
                </a:lnTo>
                <a:lnTo>
                  <a:pt x="684" y="936"/>
                </a:lnTo>
                <a:lnTo>
                  <a:pt x="690" y="942"/>
                </a:lnTo>
                <a:lnTo>
                  <a:pt x="690" y="948"/>
                </a:lnTo>
                <a:lnTo>
                  <a:pt x="696" y="954"/>
                </a:lnTo>
                <a:lnTo>
                  <a:pt x="696" y="960"/>
                </a:lnTo>
                <a:lnTo>
                  <a:pt x="696" y="966"/>
                </a:lnTo>
                <a:lnTo>
                  <a:pt x="690" y="966"/>
                </a:lnTo>
                <a:lnTo>
                  <a:pt x="684" y="966"/>
                </a:lnTo>
                <a:lnTo>
                  <a:pt x="678" y="966"/>
                </a:lnTo>
                <a:lnTo>
                  <a:pt x="672" y="966"/>
                </a:lnTo>
                <a:lnTo>
                  <a:pt x="666" y="966"/>
                </a:lnTo>
                <a:lnTo>
                  <a:pt x="660" y="966"/>
                </a:lnTo>
                <a:lnTo>
                  <a:pt x="654" y="966"/>
                </a:lnTo>
                <a:lnTo>
                  <a:pt x="648" y="966"/>
                </a:lnTo>
                <a:lnTo>
                  <a:pt x="642" y="966"/>
                </a:lnTo>
                <a:lnTo>
                  <a:pt x="636" y="966"/>
                </a:lnTo>
                <a:lnTo>
                  <a:pt x="630" y="966"/>
                </a:lnTo>
                <a:lnTo>
                  <a:pt x="624" y="966"/>
                </a:lnTo>
                <a:lnTo>
                  <a:pt x="618" y="966"/>
                </a:lnTo>
                <a:lnTo>
                  <a:pt x="612" y="966"/>
                </a:lnTo>
                <a:lnTo>
                  <a:pt x="606" y="966"/>
                </a:lnTo>
                <a:lnTo>
                  <a:pt x="606" y="972"/>
                </a:lnTo>
                <a:lnTo>
                  <a:pt x="600" y="972"/>
                </a:lnTo>
                <a:lnTo>
                  <a:pt x="594" y="972"/>
                </a:lnTo>
                <a:lnTo>
                  <a:pt x="588" y="972"/>
                </a:lnTo>
                <a:lnTo>
                  <a:pt x="582" y="972"/>
                </a:lnTo>
                <a:lnTo>
                  <a:pt x="576" y="972"/>
                </a:lnTo>
                <a:lnTo>
                  <a:pt x="570" y="972"/>
                </a:lnTo>
                <a:lnTo>
                  <a:pt x="564" y="972"/>
                </a:lnTo>
                <a:lnTo>
                  <a:pt x="558" y="972"/>
                </a:lnTo>
                <a:lnTo>
                  <a:pt x="552" y="972"/>
                </a:lnTo>
                <a:lnTo>
                  <a:pt x="552" y="966"/>
                </a:lnTo>
                <a:lnTo>
                  <a:pt x="552" y="960"/>
                </a:lnTo>
                <a:lnTo>
                  <a:pt x="546" y="960"/>
                </a:lnTo>
                <a:lnTo>
                  <a:pt x="540" y="954"/>
                </a:lnTo>
                <a:lnTo>
                  <a:pt x="534" y="948"/>
                </a:lnTo>
                <a:lnTo>
                  <a:pt x="534" y="954"/>
                </a:lnTo>
                <a:lnTo>
                  <a:pt x="528" y="954"/>
                </a:lnTo>
                <a:lnTo>
                  <a:pt x="528" y="960"/>
                </a:lnTo>
                <a:lnTo>
                  <a:pt x="522" y="960"/>
                </a:lnTo>
                <a:lnTo>
                  <a:pt x="522" y="954"/>
                </a:lnTo>
                <a:lnTo>
                  <a:pt x="522" y="948"/>
                </a:lnTo>
                <a:lnTo>
                  <a:pt x="516" y="948"/>
                </a:lnTo>
                <a:lnTo>
                  <a:pt x="516" y="942"/>
                </a:lnTo>
                <a:lnTo>
                  <a:pt x="510" y="942"/>
                </a:lnTo>
                <a:lnTo>
                  <a:pt x="504" y="942"/>
                </a:lnTo>
                <a:lnTo>
                  <a:pt x="504" y="936"/>
                </a:lnTo>
                <a:lnTo>
                  <a:pt x="498" y="930"/>
                </a:lnTo>
                <a:lnTo>
                  <a:pt x="492" y="930"/>
                </a:lnTo>
                <a:lnTo>
                  <a:pt x="492" y="924"/>
                </a:lnTo>
                <a:lnTo>
                  <a:pt x="492" y="918"/>
                </a:lnTo>
                <a:lnTo>
                  <a:pt x="486" y="918"/>
                </a:lnTo>
                <a:lnTo>
                  <a:pt x="492" y="918"/>
                </a:lnTo>
                <a:lnTo>
                  <a:pt x="492" y="912"/>
                </a:lnTo>
                <a:lnTo>
                  <a:pt x="492" y="906"/>
                </a:lnTo>
                <a:lnTo>
                  <a:pt x="486" y="906"/>
                </a:lnTo>
                <a:lnTo>
                  <a:pt x="486" y="900"/>
                </a:lnTo>
                <a:lnTo>
                  <a:pt x="480" y="900"/>
                </a:lnTo>
                <a:lnTo>
                  <a:pt x="474" y="900"/>
                </a:lnTo>
                <a:lnTo>
                  <a:pt x="474" y="894"/>
                </a:lnTo>
                <a:lnTo>
                  <a:pt x="468" y="894"/>
                </a:lnTo>
                <a:lnTo>
                  <a:pt x="468" y="888"/>
                </a:lnTo>
                <a:lnTo>
                  <a:pt x="462" y="888"/>
                </a:lnTo>
                <a:lnTo>
                  <a:pt x="456" y="888"/>
                </a:lnTo>
                <a:lnTo>
                  <a:pt x="456" y="882"/>
                </a:lnTo>
                <a:lnTo>
                  <a:pt x="450" y="882"/>
                </a:lnTo>
                <a:lnTo>
                  <a:pt x="450" y="876"/>
                </a:lnTo>
                <a:lnTo>
                  <a:pt x="444" y="876"/>
                </a:lnTo>
                <a:lnTo>
                  <a:pt x="444" y="870"/>
                </a:lnTo>
                <a:lnTo>
                  <a:pt x="438" y="870"/>
                </a:lnTo>
                <a:lnTo>
                  <a:pt x="432" y="870"/>
                </a:lnTo>
                <a:lnTo>
                  <a:pt x="426" y="870"/>
                </a:lnTo>
                <a:lnTo>
                  <a:pt x="420" y="870"/>
                </a:lnTo>
                <a:lnTo>
                  <a:pt x="414" y="870"/>
                </a:lnTo>
                <a:lnTo>
                  <a:pt x="408" y="870"/>
                </a:lnTo>
                <a:lnTo>
                  <a:pt x="408" y="864"/>
                </a:lnTo>
                <a:lnTo>
                  <a:pt x="402" y="858"/>
                </a:lnTo>
                <a:lnTo>
                  <a:pt x="402" y="852"/>
                </a:lnTo>
                <a:lnTo>
                  <a:pt x="402" y="846"/>
                </a:lnTo>
                <a:lnTo>
                  <a:pt x="396" y="846"/>
                </a:lnTo>
                <a:lnTo>
                  <a:pt x="390" y="846"/>
                </a:lnTo>
                <a:lnTo>
                  <a:pt x="390" y="840"/>
                </a:lnTo>
                <a:lnTo>
                  <a:pt x="384" y="840"/>
                </a:lnTo>
                <a:lnTo>
                  <a:pt x="378" y="840"/>
                </a:lnTo>
                <a:lnTo>
                  <a:pt x="372" y="840"/>
                </a:lnTo>
                <a:lnTo>
                  <a:pt x="372" y="834"/>
                </a:lnTo>
                <a:lnTo>
                  <a:pt x="366" y="834"/>
                </a:lnTo>
                <a:lnTo>
                  <a:pt x="360" y="834"/>
                </a:lnTo>
                <a:lnTo>
                  <a:pt x="360" y="828"/>
                </a:lnTo>
                <a:lnTo>
                  <a:pt x="354" y="828"/>
                </a:lnTo>
                <a:lnTo>
                  <a:pt x="354" y="822"/>
                </a:lnTo>
                <a:lnTo>
                  <a:pt x="354" y="816"/>
                </a:lnTo>
                <a:lnTo>
                  <a:pt x="348" y="816"/>
                </a:lnTo>
                <a:lnTo>
                  <a:pt x="348" y="810"/>
                </a:lnTo>
                <a:lnTo>
                  <a:pt x="348" y="804"/>
                </a:lnTo>
                <a:lnTo>
                  <a:pt x="342" y="804"/>
                </a:lnTo>
                <a:lnTo>
                  <a:pt x="342" y="798"/>
                </a:lnTo>
                <a:lnTo>
                  <a:pt x="336" y="792"/>
                </a:lnTo>
                <a:lnTo>
                  <a:pt x="336" y="786"/>
                </a:lnTo>
                <a:lnTo>
                  <a:pt x="336" y="780"/>
                </a:lnTo>
                <a:lnTo>
                  <a:pt x="336" y="774"/>
                </a:lnTo>
                <a:lnTo>
                  <a:pt x="336" y="768"/>
                </a:lnTo>
                <a:lnTo>
                  <a:pt x="336" y="762"/>
                </a:lnTo>
                <a:lnTo>
                  <a:pt x="336" y="756"/>
                </a:lnTo>
                <a:lnTo>
                  <a:pt x="336" y="750"/>
                </a:lnTo>
                <a:lnTo>
                  <a:pt x="330" y="750"/>
                </a:lnTo>
                <a:lnTo>
                  <a:pt x="330" y="744"/>
                </a:lnTo>
                <a:lnTo>
                  <a:pt x="330" y="738"/>
                </a:lnTo>
                <a:lnTo>
                  <a:pt x="330" y="732"/>
                </a:lnTo>
                <a:lnTo>
                  <a:pt x="324" y="732"/>
                </a:lnTo>
                <a:lnTo>
                  <a:pt x="318" y="732"/>
                </a:lnTo>
                <a:lnTo>
                  <a:pt x="318" y="726"/>
                </a:lnTo>
                <a:lnTo>
                  <a:pt x="312" y="726"/>
                </a:lnTo>
                <a:lnTo>
                  <a:pt x="306" y="726"/>
                </a:lnTo>
                <a:lnTo>
                  <a:pt x="306" y="720"/>
                </a:lnTo>
                <a:lnTo>
                  <a:pt x="306" y="714"/>
                </a:lnTo>
                <a:lnTo>
                  <a:pt x="306" y="708"/>
                </a:lnTo>
                <a:lnTo>
                  <a:pt x="300" y="708"/>
                </a:lnTo>
                <a:lnTo>
                  <a:pt x="294" y="708"/>
                </a:lnTo>
                <a:lnTo>
                  <a:pt x="294" y="702"/>
                </a:lnTo>
                <a:lnTo>
                  <a:pt x="288" y="702"/>
                </a:lnTo>
                <a:lnTo>
                  <a:pt x="288" y="696"/>
                </a:lnTo>
                <a:lnTo>
                  <a:pt x="288" y="690"/>
                </a:lnTo>
                <a:lnTo>
                  <a:pt x="282" y="690"/>
                </a:lnTo>
                <a:lnTo>
                  <a:pt x="282" y="684"/>
                </a:lnTo>
                <a:lnTo>
                  <a:pt x="276" y="684"/>
                </a:lnTo>
                <a:lnTo>
                  <a:pt x="270" y="684"/>
                </a:lnTo>
                <a:lnTo>
                  <a:pt x="264" y="684"/>
                </a:lnTo>
                <a:lnTo>
                  <a:pt x="258" y="684"/>
                </a:lnTo>
                <a:lnTo>
                  <a:pt x="258" y="678"/>
                </a:lnTo>
                <a:lnTo>
                  <a:pt x="252" y="678"/>
                </a:lnTo>
                <a:lnTo>
                  <a:pt x="246" y="678"/>
                </a:lnTo>
                <a:lnTo>
                  <a:pt x="246" y="684"/>
                </a:lnTo>
                <a:lnTo>
                  <a:pt x="240" y="684"/>
                </a:lnTo>
                <a:lnTo>
                  <a:pt x="240" y="678"/>
                </a:lnTo>
                <a:lnTo>
                  <a:pt x="234" y="678"/>
                </a:lnTo>
                <a:lnTo>
                  <a:pt x="228" y="678"/>
                </a:lnTo>
                <a:lnTo>
                  <a:pt x="222" y="684"/>
                </a:lnTo>
                <a:lnTo>
                  <a:pt x="222" y="678"/>
                </a:lnTo>
                <a:lnTo>
                  <a:pt x="216" y="678"/>
                </a:lnTo>
                <a:lnTo>
                  <a:pt x="210" y="678"/>
                </a:lnTo>
                <a:lnTo>
                  <a:pt x="210" y="672"/>
                </a:lnTo>
                <a:lnTo>
                  <a:pt x="204" y="672"/>
                </a:lnTo>
                <a:lnTo>
                  <a:pt x="198" y="672"/>
                </a:lnTo>
                <a:lnTo>
                  <a:pt x="192" y="672"/>
                </a:lnTo>
                <a:lnTo>
                  <a:pt x="192" y="678"/>
                </a:lnTo>
                <a:lnTo>
                  <a:pt x="186" y="678"/>
                </a:lnTo>
                <a:lnTo>
                  <a:pt x="186" y="672"/>
                </a:lnTo>
                <a:lnTo>
                  <a:pt x="180" y="672"/>
                </a:lnTo>
                <a:lnTo>
                  <a:pt x="180" y="678"/>
                </a:lnTo>
                <a:lnTo>
                  <a:pt x="174" y="678"/>
                </a:lnTo>
                <a:lnTo>
                  <a:pt x="168" y="678"/>
                </a:lnTo>
                <a:lnTo>
                  <a:pt x="168" y="672"/>
                </a:lnTo>
                <a:lnTo>
                  <a:pt x="162" y="672"/>
                </a:lnTo>
                <a:lnTo>
                  <a:pt x="156" y="672"/>
                </a:lnTo>
                <a:lnTo>
                  <a:pt x="156" y="666"/>
                </a:lnTo>
                <a:lnTo>
                  <a:pt x="150" y="666"/>
                </a:lnTo>
                <a:lnTo>
                  <a:pt x="144" y="666"/>
                </a:lnTo>
                <a:lnTo>
                  <a:pt x="144" y="660"/>
                </a:lnTo>
                <a:lnTo>
                  <a:pt x="144" y="654"/>
                </a:lnTo>
                <a:lnTo>
                  <a:pt x="138" y="654"/>
                </a:lnTo>
                <a:lnTo>
                  <a:pt x="138" y="648"/>
                </a:lnTo>
                <a:lnTo>
                  <a:pt x="132" y="648"/>
                </a:lnTo>
                <a:lnTo>
                  <a:pt x="132" y="642"/>
                </a:lnTo>
                <a:lnTo>
                  <a:pt x="126" y="642"/>
                </a:lnTo>
                <a:lnTo>
                  <a:pt x="126" y="636"/>
                </a:lnTo>
                <a:lnTo>
                  <a:pt x="120" y="636"/>
                </a:lnTo>
                <a:lnTo>
                  <a:pt x="120" y="630"/>
                </a:lnTo>
                <a:lnTo>
                  <a:pt x="120" y="624"/>
                </a:lnTo>
                <a:lnTo>
                  <a:pt x="114" y="624"/>
                </a:lnTo>
                <a:lnTo>
                  <a:pt x="114" y="618"/>
                </a:lnTo>
                <a:lnTo>
                  <a:pt x="108" y="618"/>
                </a:lnTo>
                <a:lnTo>
                  <a:pt x="108" y="612"/>
                </a:lnTo>
                <a:lnTo>
                  <a:pt x="102" y="612"/>
                </a:lnTo>
                <a:lnTo>
                  <a:pt x="96" y="612"/>
                </a:lnTo>
                <a:lnTo>
                  <a:pt x="96" y="606"/>
                </a:lnTo>
                <a:lnTo>
                  <a:pt x="96" y="600"/>
                </a:lnTo>
                <a:lnTo>
                  <a:pt x="90" y="600"/>
                </a:lnTo>
                <a:lnTo>
                  <a:pt x="90" y="594"/>
                </a:lnTo>
                <a:lnTo>
                  <a:pt x="96" y="594"/>
                </a:lnTo>
                <a:lnTo>
                  <a:pt x="96" y="588"/>
                </a:lnTo>
                <a:lnTo>
                  <a:pt x="102" y="588"/>
                </a:lnTo>
                <a:lnTo>
                  <a:pt x="102" y="582"/>
                </a:lnTo>
                <a:lnTo>
                  <a:pt x="108" y="582"/>
                </a:lnTo>
                <a:lnTo>
                  <a:pt x="108" y="576"/>
                </a:lnTo>
                <a:lnTo>
                  <a:pt x="108" y="570"/>
                </a:lnTo>
                <a:lnTo>
                  <a:pt x="108" y="564"/>
                </a:lnTo>
                <a:lnTo>
                  <a:pt x="108" y="558"/>
                </a:lnTo>
                <a:lnTo>
                  <a:pt x="102" y="558"/>
                </a:lnTo>
                <a:lnTo>
                  <a:pt x="96" y="558"/>
                </a:lnTo>
                <a:lnTo>
                  <a:pt x="90" y="558"/>
                </a:lnTo>
                <a:lnTo>
                  <a:pt x="84" y="558"/>
                </a:lnTo>
                <a:lnTo>
                  <a:pt x="84" y="552"/>
                </a:lnTo>
                <a:lnTo>
                  <a:pt x="78" y="552"/>
                </a:lnTo>
                <a:lnTo>
                  <a:pt x="72" y="552"/>
                </a:lnTo>
                <a:lnTo>
                  <a:pt x="72" y="546"/>
                </a:lnTo>
                <a:lnTo>
                  <a:pt x="72" y="540"/>
                </a:lnTo>
                <a:lnTo>
                  <a:pt x="72" y="534"/>
                </a:lnTo>
                <a:lnTo>
                  <a:pt x="66" y="534"/>
                </a:lnTo>
                <a:lnTo>
                  <a:pt x="66" y="528"/>
                </a:lnTo>
                <a:lnTo>
                  <a:pt x="66" y="522"/>
                </a:lnTo>
                <a:lnTo>
                  <a:pt x="66" y="516"/>
                </a:lnTo>
                <a:lnTo>
                  <a:pt x="60" y="516"/>
                </a:lnTo>
                <a:lnTo>
                  <a:pt x="60" y="510"/>
                </a:lnTo>
                <a:lnTo>
                  <a:pt x="60" y="504"/>
                </a:lnTo>
                <a:lnTo>
                  <a:pt x="60" y="498"/>
                </a:lnTo>
                <a:lnTo>
                  <a:pt x="66" y="498"/>
                </a:lnTo>
                <a:lnTo>
                  <a:pt x="72" y="498"/>
                </a:lnTo>
                <a:lnTo>
                  <a:pt x="72" y="492"/>
                </a:lnTo>
                <a:lnTo>
                  <a:pt x="66" y="492"/>
                </a:lnTo>
                <a:lnTo>
                  <a:pt x="66" y="486"/>
                </a:lnTo>
                <a:lnTo>
                  <a:pt x="66" y="480"/>
                </a:lnTo>
                <a:lnTo>
                  <a:pt x="66" y="474"/>
                </a:lnTo>
                <a:lnTo>
                  <a:pt x="60" y="474"/>
                </a:lnTo>
                <a:lnTo>
                  <a:pt x="60" y="468"/>
                </a:lnTo>
                <a:lnTo>
                  <a:pt x="60" y="462"/>
                </a:lnTo>
                <a:lnTo>
                  <a:pt x="66" y="462"/>
                </a:lnTo>
                <a:lnTo>
                  <a:pt x="66" y="456"/>
                </a:lnTo>
                <a:lnTo>
                  <a:pt x="66" y="450"/>
                </a:lnTo>
                <a:lnTo>
                  <a:pt x="66" y="444"/>
                </a:lnTo>
                <a:lnTo>
                  <a:pt x="60" y="444"/>
                </a:lnTo>
                <a:lnTo>
                  <a:pt x="54" y="444"/>
                </a:lnTo>
                <a:lnTo>
                  <a:pt x="54" y="438"/>
                </a:lnTo>
                <a:lnTo>
                  <a:pt x="54" y="432"/>
                </a:lnTo>
                <a:lnTo>
                  <a:pt x="54" y="426"/>
                </a:lnTo>
                <a:lnTo>
                  <a:pt x="48" y="426"/>
                </a:lnTo>
                <a:lnTo>
                  <a:pt x="54" y="426"/>
                </a:lnTo>
                <a:lnTo>
                  <a:pt x="54" y="420"/>
                </a:lnTo>
                <a:lnTo>
                  <a:pt x="54" y="414"/>
                </a:lnTo>
                <a:lnTo>
                  <a:pt x="48" y="414"/>
                </a:lnTo>
                <a:lnTo>
                  <a:pt x="48" y="408"/>
                </a:lnTo>
                <a:lnTo>
                  <a:pt x="48" y="402"/>
                </a:lnTo>
                <a:lnTo>
                  <a:pt x="48" y="396"/>
                </a:lnTo>
                <a:lnTo>
                  <a:pt x="42" y="396"/>
                </a:lnTo>
                <a:lnTo>
                  <a:pt x="36" y="396"/>
                </a:lnTo>
                <a:lnTo>
                  <a:pt x="36" y="390"/>
                </a:lnTo>
                <a:lnTo>
                  <a:pt x="42" y="390"/>
                </a:lnTo>
                <a:lnTo>
                  <a:pt x="42" y="384"/>
                </a:lnTo>
                <a:lnTo>
                  <a:pt x="48" y="384"/>
                </a:lnTo>
                <a:lnTo>
                  <a:pt x="48" y="378"/>
                </a:lnTo>
                <a:lnTo>
                  <a:pt x="48" y="372"/>
                </a:lnTo>
                <a:lnTo>
                  <a:pt x="48" y="366"/>
                </a:lnTo>
                <a:lnTo>
                  <a:pt x="48" y="360"/>
                </a:lnTo>
                <a:lnTo>
                  <a:pt x="48" y="354"/>
                </a:lnTo>
                <a:lnTo>
                  <a:pt x="54" y="354"/>
                </a:lnTo>
                <a:lnTo>
                  <a:pt x="60" y="354"/>
                </a:lnTo>
                <a:lnTo>
                  <a:pt x="66" y="354"/>
                </a:lnTo>
                <a:lnTo>
                  <a:pt x="66" y="348"/>
                </a:lnTo>
                <a:lnTo>
                  <a:pt x="72" y="348"/>
                </a:lnTo>
                <a:lnTo>
                  <a:pt x="72" y="342"/>
                </a:lnTo>
                <a:lnTo>
                  <a:pt x="78" y="342"/>
                </a:lnTo>
                <a:lnTo>
                  <a:pt x="78" y="336"/>
                </a:lnTo>
                <a:lnTo>
                  <a:pt x="84" y="336"/>
                </a:lnTo>
                <a:lnTo>
                  <a:pt x="84" y="330"/>
                </a:lnTo>
                <a:lnTo>
                  <a:pt x="90" y="330"/>
                </a:lnTo>
                <a:lnTo>
                  <a:pt x="96" y="330"/>
                </a:lnTo>
                <a:lnTo>
                  <a:pt x="96" y="324"/>
                </a:lnTo>
                <a:lnTo>
                  <a:pt x="102" y="324"/>
                </a:lnTo>
                <a:lnTo>
                  <a:pt x="102" y="318"/>
                </a:lnTo>
                <a:lnTo>
                  <a:pt x="108" y="318"/>
                </a:lnTo>
                <a:lnTo>
                  <a:pt x="108" y="312"/>
                </a:lnTo>
                <a:lnTo>
                  <a:pt x="102" y="312"/>
                </a:lnTo>
                <a:lnTo>
                  <a:pt x="102" y="306"/>
                </a:lnTo>
                <a:lnTo>
                  <a:pt x="102" y="300"/>
                </a:lnTo>
                <a:lnTo>
                  <a:pt x="102" y="294"/>
                </a:lnTo>
                <a:lnTo>
                  <a:pt x="102" y="288"/>
                </a:lnTo>
                <a:lnTo>
                  <a:pt x="102" y="282"/>
                </a:lnTo>
                <a:lnTo>
                  <a:pt x="102" y="276"/>
                </a:lnTo>
                <a:lnTo>
                  <a:pt x="102" y="270"/>
                </a:lnTo>
                <a:lnTo>
                  <a:pt x="102" y="264"/>
                </a:lnTo>
                <a:lnTo>
                  <a:pt x="102" y="258"/>
                </a:lnTo>
                <a:lnTo>
                  <a:pt x="96" y="258"/>
                </a:lnTo>
                <a:lnTo>
                  <a:pt x="96" y="252"/>
                </a:lnTo>
                <a:lnTo>
                  <a:pt x="96" y="246"/>
                </a:lnTo>
                <a:lnTo>
                  <a:pt x="96" y="240"/>
                </a:lnTo>
                <a:lnTo>
                  <a:pt x="90" y="240"/>
                </a:lnTo>
                <a:lnTo>
                  <a:pt x="90" y="234"/>
                </a:lnTo>
                <a:lnTo>
                  <a:pt x="90" y="228"/>
                </a:lnTo>
                <a:lnTo>
                  <a:pt x="84" y="228"/>
                </a:lnTo>
                <a:lnTo>
                  <a:pt x="84" y="222"/>
                </a:lnTo>
                <a:lnTo>
                  <a:pt x="84" y="216"/>
                </a:lnTo>
                <a:lnTo>
                  <a:pt x="84" y="210"/>
                </a:lnTo>
                <a:lnTo>
                  <a:pt x="84" y="204"/>
                </a:lnTo>
                <a:lnTo>
                  <a:pt x="78" y="204"/>
                </a:lnTo>
                <a:lnTo>
                  <a:pt x="78" y="198"/>
                </a:lnTo>
                <a:lnTo>
                  <a:pt x="72" y="198"/>
                </a:lnTo>
                <a:lnTo>
                  <a:pt x="66" y="198"/>
                </a:lnTo>
                <a:lnTo>
                  <a:pt x="60" y="198"/>
                </a:lnTo>
                <a:lnTo>
                  <a:pt x="54" y="198"/>
                </a:lnTo>
                <a:lnTo>
                  <a:pt x="54" y="192"/>
                </a:lnTo>
                <a:lnTo>
                  <a:pt x="54" y="186"/>
                </a:lnTo>
                <a:lnTo>
                  <a:pt x="60" y="186"/>
                </a:lnTo>
                <a:lnTo>
                  <a:pt x="60" y="180"/>
                </a:lnTo>
                <a:lnTo>
                  <a:pt x="54" y="180"/>
                </a:lnTo>
                <a:lnTo>
                  <a:pt x="54" y="174"/>
                </a:lnTo>
                <a:lnTo>
                  <a:pt x="48" y="174"/>
                </a:lnTo>
                <a:lnTo>
                  <a:pt x="42" y="174"/>
                </a:lnTo>
                <a:lnTo>
                  <a:pt x="42" y="168"/>
                </a:lnTo>
                <a:lnTo>
                  <a:pt x="36" y="168"/>
                </a:lnTo>
                <a:lnTo>
                  <a:pt x="36" y="162"/>
                </a:lnTo>
                <a:lnTo>
                  <a:pt x="42" y="162"/>
                </a:lnTo>
                <a:lnTo>
                  <a:pt x="42" y="156"/>
                </a:lnTo>
                <a:lnTo>
                  <a:pt x="42" y="150"/>
                </a:lnTo>
                <a:lnTo>
                  <a:pt x="42" y="144"/>
                </a:lnTo>
                <a:lnTo>
                  <a:pt x="42" y="138"/>
                </a:lnTo>
                <a:lnTo>
                  <a:pt x="42" y="132"/>
                </a:lnTo>
                <a:lnTo>
                  <a:pt x="36" y="132"/>
                </a:lnTo>
                <a:lnTo>
                  <a:pt x="36" y="138"/>
                </a:lnTo>
                <a:lnTo>
                  <a:pt x="30" y="138"/>
                </a:lnTo>
                <a:lnTo>
                  <a:pt x="30" y="132"/>
                </a:lnTo>
                <a:lnTo>
                  <a:pt x="24" y="132"/>
                </a:lnTo>
                <a:lnTo>
                  <a:pt x="24" y="126"/>
                </a:lnTo>
                <a:lnTo>
                  <a:pt x="18" y="126"/>
                </a:lnTo>
                <a:lnTo>
                  <a:pt x="18" y="120"/>
                </a:lnTo>
                <a:lnTo>
                  <a:pt x="12" y="120"/>
                </a:lnTo>
                <a:lnTo>
                  <a:pt x="12" y="114"/>
                </a:lnTo>
                <a:lnTo>
                  <a:pt x="6" y="114"/>
                </a:lnTo>
                <a:lnTo>
                  <a:pt x="0" y="108"/>
                </a:lnTo>
                <a:lnTo>
                  <a:pt x="0" y="102"/>
                </a:lnTo>
                <a:lnTo>
                  <a:pt x="6" y="96"/>
                </a:lnTo>
                <a:lnTo>
                  <a:pt x="12" y="96"/>
                </a:lnTo>
                <a:lnTo>
                  <a:pt x="12" y="90"/>
                </a:lnTo>
                <a:lnTo>
                  <a:pt x="18" y="90"/>
                </a:lnTo>
                <a:lnTo>
                  <a:pt x="18" y="96"/>
                </a:lnTo>
                <a:lnTo>
                  <a:pt x="24" y="96"/>
                </a:lnTo>
                <a:lnTo>
                  <a:pt x="24" y="102"/>
                </a:lnTo>
                <a:lnTo>
                  <a:pt x="30" y="102"/>
                </a:lnTo>
                <a:lnTo>
                  <a:pt x="30" y="108"/>
                </a:lnTo>
                <a:lnTo>
                  <a:pt x="36" y="108"/>
                </a:lnTo>
                <a:lnTo>
                  <a:pt x="42" y="108"/>
                </a:lnTo>
                <a:lnTo>
                  <a:pt x="42" y="102"/>
                </a:lnTo>
                <a:lnTo>
                  <a:pt x="48" y="102"/>
                </a:lnTo>
                <a:lnTo>
                  <a:pt x="54" y="102"/>
                </a:lnTo>
                <a:lnTo>
                  <a:pt x="54" y="96"/>
                </a:lnTo>
                <a:lnTo>
                  <a:pt x="60" y="96"/>
                </a:lnTo>
                <a:lnTo>
                  <a:pt x="66" y="96"/>
                </a:lnTo>
                <a:lnTo>
                  <a:pt x="66" y="90"/>
                </a:lnTo>
                <a:lnTo>
                  <a:pt x="72" y="90"/>
                </a:lnTo>
                <a:lnTo>
                  <a:pt x="72" y="84"/>
                </a:lnTo>
                <a:lnTo>
                  <a:pt x="78" y="84"/>
                </a:lnTo>
                <a:lnTo>
                  <a:pt x="78" y="78"/>
                </a:lnTo>
                <a:lnTo>
                  <a:pt x="84" y="78"/>
                </a:lnTo>
                <a:lnTo>
                  <a:pt x="84" y="72"/>
                </a:lnTo>
                <a:lnTo>
                  <a:pt x="84" y="66"/>
                </a:lnTo>
                <a:lnTo>
                  <a:pt x="84" y="60"/>
                </a:lnTo>
                <a:lnTo>
                  <a:pt x="78" y="60"/>
                </a:lnTo>
                <a:lnTo>
                  <a:pt x="78" y="54"/>
                </a:lnTo>
                <a:lnTo>
                  <a:pt x="72" y="54"/>
                </a:lnTo>
                <a:lnTo>
                  <a:pt x="66" y="54"/>
                </a:lnTo>
                <a:lnTo>
                  <a:pt x="66" y="48"/>
                </a:lnTo>
                <a:lnTo>
                  <a:pt x="60" y="48"/>
                </a:lnTo>
                <a:lnTo>
                  <a:pt x="54" y="48"/>
                </a:lnTo>
                <a:lnTo>
                  <a:pt x="48" y="48"/>
                </a:lnTo>
                <a:lnTo>
                  <a:pt x="48" y="42"/>
                </a:lnTo>
                <a:lnTo>
                  <a:pt x="48" y="36"/>
                </a:lnTo>
                <a:lnTo>
                  <a:pt x="48" y="30"/>
                </a:lnTo>
                <a:lnTo>
                  <a:pt x="54" y="30"/>
                </a:lnTo>
                <a:lnTo>
                  <a:pt x="54" y="24"/>
                </a:lnTo>
                <a:lnTo>
                  <a:pt x="60" y="24"/>
                </a:lnTo>
                <a:lnTo>
                  <a:pt x="60" y="18"/>
                </a:lnTo>
                <a:lnTo>
                  <a:pt x="66" y="18"/>
                </a:lnTo>
                <a:lnTo>
                  <a:pt x="66" y="12"/>
                </a:lnTo>
                <a:lnTo>
                  <a:pt x="72" y="12"/>
                </a:lnTo>
                <a:lnTo>
                  <a:pt x="72" y="6"/>
                </a:lnTo>
                <a:lnTo>
                  <a:pt x="78" y="6"/>
                </a:lnTo>
                <a:lnTo>
                  <a:pt x="78" y="0"/>
                </a:lnTo>
                <a:lnTo>
                  <a:pt x="84" y="0"/>
                </a:lnTo>
                <a:lnTo>
                  <a:pt x="84" y="6"/>
                </a:lnTo>
                <a:lnTo>
                  <a:pt x="90" y="6"/>
                </a:lnTo>
                <a:close/>
              </a:path>
            </a:pathLst>
          </a:cu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6281E7A3-7C53-1FD6-B7FB-7F597F0B32E0}"/>
              </a:ext>
            </a:extLst>
          </p:cNvPr>
          <p:cNvSpPr>
            <a:spLocks/>
          </p:cNvSpPr>
          <p:nvPr/>
        </p:nvSpPr>
        <p:spPr bwMode="auto">
          <a:xfrm>
            <a:off x="5195977" y="2415745"/>
            <a:ext cx="1695450" cy="1343025"/>
          </a:xfrm>
          <a:custGeom>
            <a:avLst/>
            <a:gdLst>
              <a:gd name="T0" fmla="*/ 408 w 1068"/>
              <a:gd name="T1" fmla="*/ 66 h 846"/>
              <a:gd name="T2" fmla="*/ 450 w 1068"/>
              <a:gd name="T3" fmla="*/ 114 h 846"/>
              <a:gd name="T4" fmla="*/ 492 w 1068"/>
              <a:gd name="T5" fmla="*/ 162 h 846"/>
              <a:gd name="T6" fmla="*/ 522 w 1068"/>
              <a:gd name="T7" fmla="*/ 216 h 846"/>
              <a:gd name="T8" fmla="*/ 558 w 1068"/>
              <a:gd name="T9" fmla="*/ 270 h 846"/>
              <a:gd name="T10" fmla="*/ 606 w 1068"/>
              <a:gd name="T11" fmla="*/ 306 h 846"/>
              <a:gd name="T12" fmla="*/ 630 w 1068"/>
              <a:gd name="T13" fmla="*/ 354 h 846"/>
              <a:gd name="T14" fmla="*/ 666 w 1068"/>
              <a:gd name="T15" fmla="*/ 402 h 846"/>
              <a:gd name="T16" fmla="*/ 714 w 1068"/>
              <a:gd name="T17" fmla="*/ 432 h 846"/>
              <a:gd name="T18" fmla="*/ 732 w 1068"/>
              <a:gd name="T19" fmla="*/ 426 h 846"/>
              <a:gd name="T20" fmla="*/ 774 w 1068"/>
              <a:gd name="T21" fmla="*/ 456 h 846"/>
              <a:gd name="T22" fmla="*/ 828 w 1068"/>
              <a:gd name="T23" fmla="*/ 468 h 846"/>
              <a:gd name="T24" fmla="*/ 870 w 1068"/>
              <a:gd name="T25" fmla="*/ 426 h 846"/>
              <a:gd name="T26" fmla="*/ 924 w 1068"/>
              <a:gd name="T27" fmla="*/ 438 h 846"/>
              <a:gd name="T28" fmla="*/ 972 w 1068"/>
              <a:gd name="T29" fmla="*/ 474 h 846"/>
              <a:gd name="T30" fmla="*/ 996 w 1068"/>
              <a:gd name="T31" fmla="*/ 540 h 846"/>
              <a:gd name="T32" fmla="*/ 1032 w 1068"/>
              <a:gd name="T33" fmla="*/ 588 h 846"/>
              <a:gd name="T34" fmla="*/ 1050 w 1068"/>
              <a:gd name="T35" fmla="*/ 648 h 846"/>
              <a:gd name="T36" fmla="*/ 1044 w 1068"/>
              <a:gd name="T37" fmla="*/ 678 h 846"/>
              <a:gd name="T38" fmla="*/ 978 w 1068"/>
              <a:gd name="T39" fmla="*/ 666 h 846"/>
              <a:gd name="T40" fmla="*/ 954 w 1068"/>
              <a:gd name="T41" fmla="*/ 726 h 846"/>
              <a:gd name="T42" fmla="*/ 870 w 1068"/>
              <a:gd name="T43" fmla="*/ 738 h 846"/>
              <a:gd name="T44" fmla="*/ 822 w 1068"/>
              <a:gd name="T45" fmla="*/ 750 h 846"/>
              <a:gd name="T46" fmla="*/ 810 w 1068"/>
              <a:gd name="T47" fmla="*/ 798 h 846"/>
              <a:gd name="T48" fmla="*/ 798 w 1068"/>
              <a:gd name="T49" fmla="*/ 810 h 846"/>
              <a:gd name="T50" fmla="*/ 756 w 1068"/>
              <a:gd name="T51" fmla="*/ 774 h 846"/>
              <a:gd name="T52" fmla="*/ 708 w 1068"/>
              <a:gd name="T53" fmla="*/ 750 h 846"/>
              <a:gd name="T54" fmla="*/ 666 w 1068"/>
              <a:gd name="T55" fmla="*/ 792 h 846"/>
              <a:gd name="T56" fmla="*/ 624 w 1068"/>
              <a:gd name="T57" fmla="*/ 834 h 846"/>
              <a:gd name="T58" fmla="*/ 582 w 1068"/>
              <a:gd name="T59" fmla="*/ 840 h 846"/>
              <a:gd name="T60" fmla="*/ 540 w 1068"/>
              <a:gd name="T61" fmla="*/ 804 h 846"/>
              <a:gd name="T62" fmla="*/ 486 w 1068"/>
              <a:gd name="T63" fmla="*/ 774 h 846"/>
              <a:gd name="T64" fmla="*/ 444 w 1068"/>
              <a:gd name="T65" fmla="*/ 726 h 846"/>
              <a:gd name="T66" fmla="*/ 402 w 1068"/>
              <a:gd name="T67" fmla="*/ 684 h 846"/>
              <a:gd name="T68" fmla="*/ 360 w 1068"/>
              <a:gd name="T69" fmla="*/ 642 h 846"/>
              <a:gd name="T70" fmla="*/ 312 w 1068"/>
              <a:gd name="T71" fmla="*/ 654 h 846"/>
              <a:gd name="T72" fmla="*/ 270 w 1068"/>
              <a:gd name="T73" fmla="*/ 684 h 846"/>
              <a:gd name="T74" fmla="*/ 234 w 1068"/>
              <a:gd name="T75" fmla="*/ 726 h 846"/>
              <a:gd name="T76" fmla="*/ 168 w 1068"/>
              <a:gd name="T77" fmla="*/ 708 h 846"/>
              <a:gd name="T78" fmla="*/ 120 w 1068"/>
              <a:gd name="T79" fmla="*/ 672 h 846"/>
              <a:gd name="T80" fmla="*/ 72 w 1068"/>
              <a:gd name="T81" fmla="*/ 702 h 846"/>
              <a:gd name="T82" fmla="*/ 24 w 1068"/>
              <a:gd name="T83" fmla="*/ 672 h 846"/>
              <a:gd name="T84" fmla="*/ 6 w 1068"/>
              <a:gd name="T85" fmla="*/ 618 h 846"/>
              <a:gd name="T86" fmla="*/ 84 w 1068"/>
              <a:gd name="T87" fmla="*/ 612 h 846"/>
              <a:gd name="T88" fmla="*/ 102 w 1068"/>
              <a:gd name="T89" fmla="*/ 570 h 846"/>
              <a:gd name="T90" fmla="*/ 108 w 1068"/>
              <a:gd name="T91" fmla="*/ 504 h 846"/>
              <a:gd name="T92" fmla="*/ 108 w 1068"/>
              <a:gd name="T93" fmla="*/ 444 h 846"/>
              <a:gd name="T94" fmla="*/ 102 w 1068"/>
              <a:gd name="T95" fmla="*/ 384 h 846"/>
              <a:gd name="T96" fmla="*/ 114 w 1068"/>
              <a:gd name="T97" fmla="*/ 324 h 846"/>
              <a:gd name="T98" fmla="*/ 168 w 1068"/>
              <a:gd name="T99" fmla="*/ 348 h 846"/>
              <a:gd name="T100" fmla="*/ 216 w 1068"/>
              <a:gd name="T101" fmla="*/ 324 h 846"/>
              <a:gd name="T102" fmla="*/ 276 w 1068"/>
              <a:gd name="T103" fmla="*/ 294 h 846"/>
              <a:gd name="T104" fmla="*/ 282 w 1068"/>
              <a:gd name="T105" fmla="*/ 252 h 846"/>
              <a:gd name="T106" fmla="*/ 264 w 1068"/>
              <a:gd name="T107" fmla="*/ 222 h 846"/>
              <a:gd name="T108" fmla="*/ 300 w 1068"/>
              <a:gd name="T109" fmla="*/ 174 h 846"/>
              <a:gd name="T110" fmla="*/ 300 w 1068"/>
              <a:gd name="T111" fmla="*/ 138 h 846"/>
              <a:gd name="T112" fmla="*/ 318 w 1068"/>
              <a:gd name="T113" fmla="*/ 102 h 846"/>
              <a:gd name="T114" fmla="*/ 288 w 1068"/>
              <a:gd name="T115" fmla="*/ 42 h 846"/>
              <a:gd name="T116" fmla="*/ 330 w 1068"/>
              <a:gd name="T117" fmla="*/ 6 h 8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068" h="846">
                <a:moveTo>
                  <a:pt x="360" y="42"/>
                </a:moveTo>
                <a:lnTo>
                  <a:pt x="366" y="42"/>
                </a:lnTo>
                <a:lnTo>
                  <a:pt x="366" y="48"/>
                </a:lnTo>
                <a:lnTo>
                  <a:pt x="372" y="48"/>
                </a:lnTo>
                <a:lnTo>
                  <a:pt x="372" y="54"/>
                </a:lnTo>
                <a:lnTo>
                  <a:pt x="378" y="54"/>
                </a:lnTo>
                <a:lnTo>
                  <a:pt x="384" y="54"/>
                </a:lnTo>
                <a:lnTo>
                  <a:pt x="384" y="48"/>
                </a:lnTo>
                <a:lnTo>
                  <a:pt x="390" y="48"/>
                </a:lnTo>
                <a:lnTo>
                  <a:pt x="396" y="48"/>
                </a:lnTo>
                <a:lnTo>
                  <a:pt x="396" y="54"/>
                </a:lnTo>
                <a:lnTo>
                  <a:pt x="402" y="54"/>
                </a:lnTo>
                <a:lnTo>
                  <a:pt x="402" y="60"/>
                </a:lnTo>
                <a:lnTo>
                  <a:pt x="408" y="66"/>
                </a:lnTo>
                <a:lnTo>
                  <a:pt x="414" y="66"/>
                </a:lnTo>
                <a:lnTo>
                  <a:pt x="420" y="66"/>
                </a:lnTo>
                <a:lnTo>
                  <a:pt x="426" y="66"/>
                </a:lnTo>
                <a:lnTo>
                  <a:pt x="432" y="66"/>
                </a:lnTo>
                <a:lnTo>
                  <a:pt x="432" y="72"/>
                </a:lnTo>
                <a:lnTo>
                  <a:pt x="432" y="78"/>
                </a:lnTo>
                <a:lnTo>
                  <a:pt x="432" y="84"/>
                </a:lnTo>
                <a:lnTo>
                  <a:pt x="438" y="84"/>
                </a:lnTo>
                <a:lnTo>
                  <a:pt x="438" y="90"/>
                </a:lnTo>
                <a:lnTo>
                  <a:pt x="438" y="96"/>
                </a:lnTo>
                <a:lnTo>
                  <a:pt x="444" y="96"/>
                </a:lnTo>
                <a:lnTo>
                  <a:pt x="444" y="102"/>
                </a:lnTo>
                <a:lnTo>
                  <a:pt x="450" y="108"/>
                </a:lnTo>
                <a:lnTo>
                  <a:pt x="450" y="114"/>
                </a:lnTo>
                <a:lnTo>
                  <a:pt x="456" y="114"/>
                </a:lnTo>
                <a:lnTo>
                  <a:pt x="456" y="120"/>
                </a:lnTo>
                <a:lnTo>
                  <a:pt x="462" y="120"/>
                </a:lnTo>
                <a:lnTo>
                  <a:pt x="462" y="126"/>
                </a:lnTo>
                <a:lnTo>
                  <a:pt x="462" y="132"/>
                </a:lnTo>
                <a:lnTo>
                  <a:pt x="468" y="132"/>
                </a:lnTo>
                <a:lnTo>
                  <a:pt x="468" y="138"/>
                </a:lnTo>
                <a:lnTo>
                  <a:pt x="468" y="144"/>
                </a:lnTo>
                <a:lnTo>
                  <a:pt x="474" y="144"/>
                </a:lnTo>
                <a:lnTo>
                  <a:pt x="474" y="150"/>
                </a:lnTo>
                <a:lnTo>
                  <a:pt x="480" y="150"/>
                </a:lnTo>
                <a:lnTo>
                  <a:pt x="486" y="156"/>
                </a:lnTo>
                <a:lnTo>
                  <a:pt x="492" y="156"/>
                </a:lnTo>
                <a:lnTo>
                  <a:pt x="492" y="162"/>
                </a:lnTo>
                <a:lnTo>
                  <a:pt x="492" y="168"/>
                </a:lnTo>
                <a:lnTo>
                  <a:pt x="498" y="168"/>
                </a:lnTo>
                <a:lnTo>
                  <a:pt x="498" y="174"/>
                </a:lnTo>
                <a:lnTo>
                  <a:pt x="504" y="174"/>
                </a:lnTo>
                <a:lnTo>
                  <a:pt x="504" y="180"/>
                </a:lnTo>
                <a:lnTo>
                  <a:pt x="504" y="186"/>
                </a:lnTo>
                <a:lnTo>
                  <a:pt x="510" y="186"/>
                </a:lnTo>
                <a:lnTo>
                  <a:pt x="510" y="192"/>
                </a:lnTo>
                <a:lnTo>
                  <a:pt x="516" y="192"/>
                </a:lnTo>
                <a:lnTo>
                  <a:pt x="516" y="198"/>
                </a:lnTo>
                <a:lnTo>
                  <a:pt x="516" y="204"/>
                </a:lnTo>
                <a:lnTo>
                  <a:pt x="522" y="204"/>
                </a:lnTo>
                <a:lnTo>
                  <a:pt x="522" y="210"/>
                </a:lnTo>
                <a:lnTo>
                  <a:pt x="522" y="216"/>
                </a:lnTo>
                <a:lnTo>
                  <a:pt x="528" y="216"/>
                </a:lnTo>
                <a:lnTo>
                  <a:pt x="528" y="222"/>
                </a:lnTo>
                <a:lnTo>
                  <a:pt x="534" y="222"/>
                </a:lnTo>
                <a:lnTo>
                  <a:pt x="534" y="228"/>
                </a:lnTo>
                <a:lnTo>
                  <a:pt x="540" y="234"/>
                </a:lnTo>
                <a:lnTo>
                  <a:pt x="540" y="240"/>
                </a:lnTo>
                <a:lnTo>
                  <a:pt x="546" y="240"/>
                </a:lnTo>
                <a:lnTo>
                  <a:pt x="546" y="246"/>
                </a:lnTo>
                <a:lnTo>
                  <a:pt x="552" y="246"/>
                </a:lnTo>
                <a:lnTo>
                  <a:pt x="552" y="252"/>
                </a:lnTo>
                <a:lnTo>
                  <a:pt x="552" y="258"/>
                </a:lnTo>
                <a:lnTo>
                  <a:pt x="558" y="258"/>
                </a:lnTo>
                <a:lnTo>
                  <a:pt x="558" y="264"/>
                </a:lnTo>
                <a:lnTo>
                  <a:pt x="558" y="270"/>
                </a:lnTo>
                <a:lnTo>
                  <a:pt x="564" y="270"/>
                </a:lnTo>
                <a:lnTo>
                  <a:pt x="570" y="270"/>
                </a:lnTo>
                <a:lnTo>
                  <a:pt x="576" y="270"/>
                </a:lnTo>
                <a:lnTo>
                  <a:pt x="576" y="276"/>
                </a:lnTo>
                <a:lnTo>
                  <a:pt x="576" y="282"/>
                </a:lnTo>
                <a:lnTo>
                  <a:pt x="582" y="282"/>
                </a:lnTo>
                <a:lnTo>
                  <a:pt x="582" y="288"/>
                </a:lnTo>
                <a:lnTo>
                  <a:pt x="588" y="288"/>
                </a:lnTo>
                <a:lnTo>
                  <a:pt x="588" y="294"/>
                </a:lnTo>
                <a:lnTo>
                  <a:pt x="594" y="294"/>
                </a:lnTo>
                <a:lnTo>
                  <a:pt x="594" y="300"/>
                </a:lnTo>
                <a:lnTo>
                  <a:pt x="600" y="300"/>
                </a:lnTo>
                <a:lnTo>
                  <a:pt x="600" y="306"/>
                </a:lnTo>
                <a:lnTo>
                  <a:pt x="606" y="306"/>
                </a:lnTo>
                <a:lnTo>
                  <a:pt x="606" y="312"/>
                </a:lnTo>
                <a:lnTo>
                  <a:pt x="612" y="312"/>
                </a:lnTo>
                <a:lnTo>
                  <a:pt x="612" y="318"/>
                </a:lnTo>
                <a:lnTo>
                  <a:pt x="618" y="318"/>
                </a:lnTo>
                <a:lnTo>
                  <a:pt x="618" y="324"/>
                </a:lnTo>
                <a:lnTo>
                  <a:pt x="624" y="324"/>
                </a:lnTo>
                <a:lnTo>
                  <a:pt x="624" y="330"/>
                </a:lnTo>
                <a:lnTo>
                  <a:pt x="618" y="330"/>
                </a:lnTo>
                <a:lnTo>
                  <a:pt x="618" y="336"/>
                </a:lnTo>
                <a:lnTo>
                  <a:pt x="624" y="336"/>
                </a:lnTo>
                <a:lnTo>
                  <a:pt x="624" y="342"/>
                </a:lnTo>
                <a:lnTo>
                  <a:pt x="630" y="342"/>
                </a:lnTo>
                <a:lnTo>
                  <a:pt x="630" y="348"/>
                </a:lnTo>
                <a:lnTo>
                  <a:pt x="630" y="354"/>
                </a:lnTo>
                <a:lnTo>
                  <a:pt x="636" y="354"/>
                </a:lnTo>
                <a:lnTo>
                  <a:pt x="636" y="360"/>
                </a:lnTo>
                <a:lnTo>
                  <a:pt x="642" y="360"/>
                </a:lnTo>
                <a:lnTo>
                  <a:pt x="642" y="366"/>
                </a:lnTo>
                <a:lnTo>
                  <a:pt x="642" y="372"/>
                </a:lnTo>
                <a:lnTo>
                  <a:pt x="642" y="378"/>
                </a:lnTo>
                <a:lnTo>
                  <a:pt x="642" y="384"/>
                </a:lnTo>
                <a:lnTo>
                  <a:pt x="648" y="384"/>
                </a:lnTo>
                <a:lnTo>
                  <a:pt x="648" y="390"/>
                </a:lnTo>
                <a:lnTo>
                  <a:pt x="654" y="390"/>
                </a:lnTo>
                <a:lnTo>
                  <a:pt x="660" y="390"/>
                </a:lnTo>
                <a:lnTo>
                  <a:pt x="660" y="396"/>
                </a:lnTo>
                <a:lnTo>
                  <a:pt x="666" y="396"/>
                </a:lnTo>
                <a:lnTo>
                  <a:pt x="666" y="402"/>
                </a:lnTo>
                <a:lnTo>
                  <a:pt x="666" y="408"/>
                </a:lnTo>
                <a:lnTo>
                  <a:pt x="672" y="408"/>
                </a:lnTo>
                <a:lnTo>
                  <a:pt x="672" y="402"/>
                </a:lnTo>
                <a:lnTo>
                  <a:pt x="678" y="402"/>
                </a:lnTo>
                <a:lnTo>
                  <a:pt x="678" y="408"/>
                </a:lnTo>
                <a:lnTo>
                  <a:pt x="678" y="414"/>
                </a:lnTo>
                <a:lnTo>
                  <a:pt x="684" y="414"/>
                </a:lnTo>
                <a:lnTo>
                  <a:pt x="690" y="420"/>
                </a:lnTo>
                <a:lnTo>
                  <a:pt x="696" y="420"/>
                </a:lnTo>
                <a:lnTo>
                  <a:pt x="696" y="426"/>
                </a:lnTo>
                <a:lnTo>
                  <a:pt x="702" y="426"/>
                </a:lnTo>
                <a:lnTo>
                  <a:pt x="708" y="426"/>
                </a:lnTo>
                <a:lnTo>
                  <a:pt x="708" y="432"/>
                </a:lnTo>
                <a:lnTo>
                  <a:pt x="714" y="432"/>
                </a:lnTo>
                <a:lnTo>
                  <a:pt x="714" y="426"/>
                </a:lnTo>
                <a:lnTo>
                  <a:pt x="714" y="420"/>
                </a:lnTo>
                <a:lnTo>
                  <a:pt x="708" y="420"/>
                </a:lnTo>
                <a:lnTo>
                  <a:pt x="708" y="414"/>
                </a:lnTo>
                <a:lnTo>
                  <a:pt x="708" y="408"/>
                </a:lnTo>
                <a:lnTo>
                  <a:pt x="708" y="402"/>
                </a:lnTo>
                <a:lnTo>
                  <a:pt x="714" y="402"/>
                </a:lnTo>
                <a:lnTo>
                  <a:pt x="714" y="408"/>
                </a:lnTo>
                <a:lnTo>
                  <a:pt x="720" y="408"/>
                </a:lnTo>
                <a:lnTo>
                  <a:pt x="720" y="414"/>
                </a:lnTo>
                <a:lnTo>
                  <a:pt x="726" y="414"/>
                </a:lnTo>
                <a:lnTo>
                  <a:pt x="726" y="420"/>
                </a:lnTo>
                <a:lnTo>
                  <a:pt x="732" y="420"/>
                </a:lnTo>
                <a:lnTo>
                  <a:pt x="732" y="426"/>
                </a:lnTo>
                <a:lnTo>
                  <a:pt x="738" y="426"/>
                </a:lnTo>
                <a:lnTo>
                  <a:pt x="738" y="432"/>
                </a:lnTo>
                <a:lnTo>
                  <a:pt x="744" y="432"/>
                </a:lnTo>
                <a:lnTo>
                  <a:pt x="744" y="438"/>
                </a:lnTo>
                <a:lnTo>
                  <a:pt x="750" y="438"/>
                </a:lnTo>
                <a:lnTo>
                  <a:pt x="756" y="438"/>
                </a:lnTo>
                <a:lnTo>
                  <a:pt x="756" y="444"/>
                </a:lnTo>
                <a:lnTo>
                  <a:pt x="756" y="438"/>
                </a:lnTo>
                <a:lnTo>
                  <a:pt x="762" y="438"/>
                </a:lnTo>
                <a:lnTo>
                  <a:pt x="762" y="444"/>
                </a:lnTo>
                <a:lnTo>
                  <a:pt x="768" y="444"/>
                </a:lnTo>
                <a:lnTo>
                  <a:pt x="768" y="450"/>
                </a:lnTo>
                <a:lnTo>
                  <a:pt x="768" y="456"/>
                </a:lnTo>
                <a:lnTo>
                  <a:pt x="774" y="456"/>
                </a:lnTo>
                <a:lnTo>
                  <a:pt x="774" y="462"/>
                </a:lnTo>
                <a:lnTo>
                  <a:pt x="774" y="468"/>
                </a:lnTo>
                <a:lnTo>
                  <a:pt x="780" y="468"/>
                </a:lnTo>
                <a:lnTo>
                  <a:pt x="780" y="474"/>
                </a:lnTo>
                <a:lnTo>
                  <a:pt x="786" y="474"/>
                </a:lnTo>
                <a:lnTo>
                  <a:pt x="786" y="480"/>
                </a:lnTo>
                <a:lnTo>
                  <a:pt x="792" y="480"/>
                </a:lnTo>
                <a:lnTo>
                  <a:pt x="798" y="480"/>
                </a:lnTo>
                <a:lnTo>
                  <a:pt x="804" y="480"/>
                </a:lnTo>
                <a:lnTo>
                  <a:pt x="810" y="480"/>
                </a:lnTo>
                <a:lnTo>
                  <a:pt x="816" y="474"/>
                </a:lnTo>
                <a:lnTo>
                  <a:pt x="822" y="474"/>
                </a:lnTo>
                <a:lnTo>
                  <a:pt x="822" y="468"/>
                </a:lnTo>
                <a:lnTo>
                  <a:pt x="828" y="468"/>
                </a:lnTo>
                <a:lnTo>
                  <a:pt x="828" y="462"/>
                </a:lnTo>
                <a:lnTo>
                  <a:pt x="828" y="456"/>
                </a:lnTo>
                <a:lnTo>
                  <a:pt x="828" y="450"/>
                </a:lnTo>
                <a:lnTo>
                  <a:pt x="834" y="450"/>
                </a:lnTo>
                <a:lnTo>
                  <a:pt x="834" y="444"/>
                </a:lnTo>
                <a:lnTo>
                  <a:pt x="840" y="444"/>
                </a:lnTo>
                <a:lnTo>
                  <a:pt x="840" y="438"/>
                </a:lnTo>
                <a:lnTo>
                  <a:pt x="846" y="438"/>
                </a:lnTo>
                <a:lnTo>
                  <a:pt x="852" y="438"/>
                </a:lnTo>
                <a:lnTo>
                  <a:pt x="858" y="438"/>
                </a:lnTo>
                <a:lnTo>
                  <a:pt x="864" y="438"/>
                </a:lnTo>
                <a:lnTo>
                  <a:pt x="864" y="432"/>
                </a:lnTo>
                <a:lnTo>
                  <a:pt x="864" y="426"/>
                </a:lnTo>
                <a:lnTo>
                  <a:pt x="870" y="426"/>
                </a:lnTo>
                <a:lnTo>
                  <a:pt x="876" y="426"/>
                </a:lnTo>
                <a:lnTo>
                  <a:pt x="876" y="420"/>
                </a:lnTo>
                <a:lnTo>
                  <a:pt x="882" y="420"/>
                </a:lnTo>
                <a:lnTo>
                  <a:pt x="888" y="420"/>
                </a:lnTo>
                <a:lnTo>
                  <a:pt x="894" y="420"/>
                </a:lnTo>
                <a:lnTo>
                  <a:pt x="900" y="420"/>
                </a:lnTo>
                <a:lnTo>
                  <a:pt x="906" y="414"/>
                </a:lnTo>
                <a:lnTo>
                  <a:pt x="906" y="420"/>
                </a:lnTo>
                <a:lnTo>
                  <a:pt x="912" y="420"/>
                </a:lnTo>
                <a:lnTo>
                  <a:pt x="912" y="426"/>
                </a:lnTo>
                <a:lnTo>
                  <a:pt x="918" y="426"/>
                </a:lnTo>
                <a:lnTo>
                  <a:pt x="918" y="432"/>
                </a:lnTo>
                <a:lnTo>
                  <a:pt x="924" y="432"/>
                </a:lnTo>
                <a:lnTo>
                  <a:pt x="924" y="438"/>
                </a:lnTo>
                <a:lnTo>
                  <a:pt x="930" y="438"/>
                </a:lnTo>
                <a:lnTo>
                  <a:pt x="930" y="444"/>
                </a:lnTo>
                <a:lnTo>
                  <a:pt x="936" y="444"/>
                </a:lnTo>
                <a:lnTo>
                  <a:pt x="936" y="450"/>
                </a:lnTo>
                <a:lnTo>
                  <a:pt x="942" y="450"/>
                </a:lnTo>
                <a:lnTo>
                  <a:pt x="942" y="456"/>
                </a:lnTo>
                <a:lnTo>
                  <a:pt x="948" y="456"/>
                </a:lnTo>
                <a:lnTo>
                  <a:pt x="948" y="462"/>
                </a:lnTo>
                <a:lnTo>
                  <a:pt x="954" y="456"/>
                </a:lnTo>
                <a:lnTo>
                  <a:pt x="960" y="462"/>
                </a:lnTo>
                <a:lnTo>
                  <a:pt x="960" y="468"/>
                </a:lnTo>
                <a:lnTo>
                  <a:pt x="966" y="468"/>
                </a:lnTo>
                <a:lnTo>
                  <a:pt x="972" y="468"/>
                </a:lnTo>
                <a:lnTo>
                  <a:pt x="972" y="474"/>
                </a:lnTo>
                <a:lnTo>
                  <a:pt x="978" y="480"/>
                </a:lnTo>
                <a:lnTo>
                  <a:pt x="978" y="486"/>
                </a:lnTo>
                <a:lnTo>
                  <a:pt x="978" y="492"/>
                </a:lnTo>
                <a:lnTo>
                  <a:pt x="978" y="498"/>
                </a:lnTo>
                <a:lnTo>
                  <a:pt x="978" y="504"/>
                </a:lnTo>
                <a:lnTo>
                  <a:pt x="978" y="510"/>
                </a:lnTo>
                <a:lnTo>
                  <a:pt x="978" y="516"/>
                </a:lnTo>
                <a:lnTo>
                  <a:pt x="978" y="522"/>
                </a:lnTo>
                <a:lnTo>
                  <a:pt x="984" y="522"/>
                </a:lnTo>
                <a:lnTo>
                  <a:pt x="984" y="528"/>
                </a:lnTo>
                <a:lnTo>
                  <a:pt x="984" y="534"/>
                </a:lnTo>
                <a:lnTo>
                  <a:pt x="990" y="534"/>
                </a:lnTo>
                <a:lnTo>
                  <a:pt x="996" y="534"/>
                </a:lnTo>
                <a:lnTo>
                  <a:pt x="996" y="540"/>
                </a:lnTo>
                <a:lnTo>
                  <a:pt x="1002" y="540"/>
                </a:lnTo>
                <a:lnTo>
                  <a:pt x="1002" y="546"/>
                </a:lnTo>
                <a:lnTo>
                  <a:pt x="1008" y="546"/>
                </a:lnTo>
                <a:lnTo>
                  <a:pt x="1008" y="552"/>
                </a:lnTo>
                <a:lnTo>
                  <a:pt x="1008" y="558"/>
                </a:lnTo>
                <a:lnTo>
                  <a:pt x="1014" y="558"/>
                </a:lnTo>
                <a:lnTo>
                  <a:pt x="1020" y="558"/>
                </a:lnTo>
                <a:lnTo>
                  <a:pt x="1020" y="564"/>
                </a:lnTo>
                <a:lnTo>
                  <a:pt x="1020" y="570"/>
                </a:lnTo>
                <a:lnTo>
                  <a:pt x="1020" y="576"/>
                </a:lnTo>
                <a:lnTo>
                  <a:pt x="1026" y="576"/>
                </a:lnTo>
                <a:lnTo>
                  <a:pt x="1032" y="576"/>
                </a:lnTo>
                <a:lnTo>
                  <a:pt x="1032" y="582"/>
                </a:lnTo>
                <a:lnTo>
                  <a:pt x="1032" y="588"/>
                </a:lnTo>
                <a:lnTo>
                  <a:pt x="1038" y="588"/>
                </a:lnTo>
                <a:lnTo>
                  <a:pt x="1038" y="594"/>
                </a:lnTo>
                <a:lnTo>
                  <a:pt x="1038" y="600"/>
                </a:lnTo>
                <a:lnTo>
                  <a:pt x="1044" y="600"/>
                </a:lnTo>
                <a:lnTo>
                  <a:pt x="1038" y="606"/>
                </a:lnTo>
                <a:lnTo>
                  <a:pt x="1038" y="612"/>
                </a:lnTo>
                <a:lnTo>
                  <a:pt x="1038" y="618"/>
                </a:lnTo>
                <a:lnTo>
                  <a:pt x="1038" y="624"/>
                </a:lnTo>
                <a:lnTo>
                  <a:pt x="1038" y="630"/>
                </a:lnTo>
                <a:lnTo>
                  <a:pt x="1044" y="630"/>
                </a:lnTo>
                <a:lnTo>
                  <a:pt x="1044" y="636"/>
                </a:lnTo>
                <a:lnTo>
                  <a:pt x="1044" y="642"/>
                </a:lnTo>
                <a:lnTo>
                  <a:pt x="1050" y="642"/>
                </a:lnTo>
                <a:lnTo>
                  <a:pt x="1050" y="648"/>
                </a:lnTo>
                <a:lnTo>
                  <a:pt x="1056" y="648"/>
                </a:lnTo>
                <a:lnTo>
                  <a:pt x="1056" y="654"/>
                </a:lnTo>
                <a:lnTo>
                  <a:pt x="1056" y="660"/>
                </a:lnTo>
                <a:lnTo>
                  <a:pt x="1062" y="660"/>
                </a:lnTo>
                <a:lnTo>
                  <a:pt x="1062" y="666"/>
                </a:lnTo>
                <a:lnTo>
                  <a:pt x="1062" y="672"/>
                </a:lnTo>
                <a:lnTo>
                  <a:pt x="1068" y="672"/>
                </a:lnTo>
                <a:lnTo>
                  <a:pt x="1068" y="678"/>
                </a:lnTo>
                <a:lnTo>
                  <a:pt x="1062" y="678"/>
                </a:lnTo>
                <a:lnTo>
                  <a:pt x="1062" y="684"/>
                </a:lnTo>
                <a:lnTo>
                  <a:pt x="1056" y="684"/>
                </a:lnTo>
                <a:lnTo>
                  <a:pt x="1056" y="678"/>
                </a:lnTo>
                <a:lnTo>
                  <a:pt x="1050" y="678"/>
                </a:lnTo>
                <a:lnTo>
                  <a:pt x="1044" y="678"/>
                </a:lnTo>
                <a:lnTo>
                  <a:pt x="1044" y="684"/>
                </a:lnTo>
                <a:lnTo>
                  <a:pt x="1038" y="684"/>
                </a:lnTo>
                <a:lnTo>
                  <a:pt x="1032" y="684"/>
                </a:lnTo>
                <a:lnTo>
                  <a:pt x="1026" y="684"/>
                </a:lnTo>
                <a:lnTo>
                  <a:pt x="1020" y="684"/>
                </a:lnTo>
                <a:lnTo>
                  <a:pt x="1014" y="684"/>
                </a:lnTo>
                <a:lnTo>
                  <a:pt x="1014" y="678"/>
                </a:lnTo>
                <a:lnTo>
                  <a:pt x="1008" y="678"/>
                </a:lnTo>
                <a:lnTo>
                  <a:pt x="1008" y="672"/>
                </a:lnTo>
                <a:lnTo>
                  <a:pt x="1002" y="672"/>
                </a:lnTo>
                <a:lnTo>
                  <a:pt x="996" y="672"/>
                </a:lnTo>
                <a:lnTo>
                  <a:pt x="990" y="666"/>
                </a:lnTo>
                <a:lnTo>
                  <a:pt x="984" y="666"/>
                </a:lnTo>
                <a:lnTo>
                  <a:pt x="978" y="666"/>
                </a:lnTo>
                <a:lnTo>
                  <a:pt x="978" y="672"/>
                </a:lnTo>
                <a:lnTo>
                  <a:pt x="984" y="678"/>
                </a:lnTo>
                <a:lnTo>
                  <a:pt x="984" y="684"/>
                </a:lnTo>
                <a:lnTo>
                  <a:pt x="978" y="684"/>
                </a:lnTo>
                <a:lnTo>
                  <a:pt x="978" y="690"/>
                </a:lnTo>
                <a:lnTo>
                  <a:pt x="972" y="690"/>
                </a:lnTo>
                <a:lnTo>
                  <a:pt x="972" y="696"/>
                </a:lnTo>
                <a:lnTo>
                  <a:pt x="966" y="696"/>
                </a:lnTo>
                <a:lnTo>
                  <a:pt x="966" y="702"/>
                </a:lnTo>
                <a:lnTo>
                  <a:pt x="966" y="708"/>
                </a:lnTo>
                <a:lnTo>
                  <a:pt x="966" y="714"/>
                </a:lnTo>
                <a:lnTo>
                  <a:pt x="966" y="720"/>
                </a:lnTo>
                <a:lnTo>
                  <a:pt x="960" y="726"/>
                </a:lnTo>
                <a:lnTo>
                  <a:pt x="954" y="726"/>
                </a:lnTo>
                <a:lnTo>
                  <a:pt x="948" y="726"/>
                </a:lnTo>
                <a:lnTo>
                  <a:pt x="936" y="726"/>
                </a:lnTo>
                <a:lnTo>
                  <a:pt x="918" y="726"/>
                </a:lnTo>
                <a:lnTo>
                  <a:pt x="906" y="726"/>
                </a:lnTo>
                <a:lnTo>
                  <a:pt x="900" y="726"/>
                </a:lnTo>
                <a:lnTo>
                  <a:pt x="894" y="726"/>
                </a:lnTo>
                <a:lnTo>
                  <a:pt x="888" y="726"/>
                </a:lnTo>
                <a:lnTo>
                  <a:pt x="882" y="726"/>
                </a:lnTo>
                <a:lnTo>
                  <a:pt x="876" y="726"/>
                </a:lnTo>
                <a:lnTo>
                  <a:pt x="870" y="726"/>
                </a:lnTo>
                <a:lnTo>
                  <a:pt x="864" y="726"/>
                </a:lnTo>
                <a:lnTo>
                  <a:pt x="870" y="726"/>
                </a:lnTo>
                <a:lnTo>
                  <a:pt x="870" y="732"/>
                </a:lnTo>
                <a:lnTo>
                  <a:pt x="870" y="738"/>
                </a:lnTo>
                <a:lnTo>
                  <a:pt x="870" y="744"/>
                </a:lnTo>
                <a:lnTo>
                  <a:pt x="876" y="744"/>
                </a:lnTo>
                <a:lnTo>
                  <a:pt x="876" y="750"/>
                </a:lnTo>
                <a:lnTo>
                  <a:pt x="870" y="750"/>
                </a:lnTo>
                <a:lnTo>
                  <a:pt x="864" y="750"/>
                </a:lnTo>
                <a:lnTo>
                  <a:pt x="858" y="750"/>
                </a:lnTo>
                <a:lnTo>
                  <a:pt x="852" y="750"/>
                </a:lnTo>
                <a:lnTo>
                  <a:pt x="852" y="756"/>
                </a:lnTo>
                <a:lnTo>
                  <a:pt x="846" y="756"/>
                </a:lnTo>
                <a:lnTo>
                  <a:pt x="840" y="756"/>
                </a:lnTo>
                <a:lnTo>
                  <a:pt x="834" y="756"/>
                </a:lnTo>
                <a:lnTo>
                  <a:pt x="828" y="756"/>
                </a:lnTo>
                <a:lnTo>
                  <a:pt x="822" y="756"/>
                </a:lnTo>
                <a:lnTo>
                  <a:pt x="822" y="750"/>
                </a:lnTo>
                <a:lnTo>
                  <a:pt x="816" y="750"/>
                </a:lnTo>
                <a:lnTo>
                  <a:pt x="810" y="750"/>
                </a:lnTo>
                <a:lnTo>
                  <a:pt x="810" y="756"/>
                </a:lnTo>
                <a:lnTo>
                  <a:pt x="804" y="756"/>
                </a:lnTo>
                <a:lnTo>
                  <a:pt x="804" y="762"/>
                </a:lnTo>
                <a:lnTo>
                  <a:pt x="804" y="768"/>
                </a:lnTo>
                <a:lnTo>
                  <a:pt x="804" y="774"/>
                </a:lnTo>
                <a:lnTo>
                  <a:pt x="798" y="774"/>
                </a:lnTo>
                <a:lnTo>
                  <a:pt x="798" y="780"/>
                </a:lnTo>
                <a:lnTo>
                  <a:pt x="804" y="780"/>
                </a:lnTo>
                <a:lnTo>
                  <a:pt x="804" y="786"/>
                </a:lnTo>
                <a:lnTo>
                  <a:pt x="810" y="786"/>
                </a:lnTo>
                <a:lnTo>
                  <a:pt x="810" y="792"/>
                </a:lnTo>
                <a:lnTo>
                  <a:pt x="810" y="798"/>
                </a:lnTo>
                <a:lnTo>
                  <a:pt x="816" y="798"/>
                </a:lnTo>
                <a:lnTo>
                  <a:pt x="816" y="804"/>
                </a:lnTo>
                <a:lnTo>
                  <a:pt x="822" y="804"/>
                </a:lnTo>
                <a:lnTo>
                  <a:pt x="822" y="810"/>
                </a:lnTo>
                <a:lnTo>
                  <a:pt x="828" y="810"/>
                </a:lnTo>
                <a:lnTo>
                  <a:pt x="822" y="810"/>
                </a:lnTo>
                <a:lnTo>
                  <a:pt x="822" y="816"/>
                </a:lnTo>
                <a:lnTo>
                  <a:pt x="816" y="816"/>
                </a:lnTo>
                <a:lnTo>
                  <a:pt x="810" y="816"/>
                </a:lnTo>
                <a:lnTo>
                  <a:pt x="804" y="816"/>
                </a:lnTo>
                <a:lnTo>
                  <a:pt x="804" y="822"/>
                </a:lnTo>
                <a:lnTo>
                  <a:pt x="798" y="822"/>
                </a:lnTo>
                <a:lnTo>
                  <a:pt x="798" y="816"/>
                </a:lnTo>
                <a:lnTo>
                  <a:pt x="798" y="810"/>
                </a:lnTo>
                <a:lnTo>
                  <a:pt x="792" y="810"/>
                </a:lnTo>
                <a:lnTo>
                  <a:pt x="786" y="810"/>
                </a:lnTo>
                <a:lnTo>
                  <a:pt x="786" y="816"/>
                </a:lnTo>
                <a:lnTo>
                  <a:pt x="780" y="816"/>
                </a:lnTo>
                <a:lnTo>
                  <a:pt x="780" y="810"/>
                </a:lnTo>
                <a:lnTo>
                  <a:pt x="774" y="810"/>
                </a:lnTo>
                <a:lnTo>
                  <a:pt x="774" y="804"/>
                </a:lnTo>
                <a:lnTo>
                  <a:pt x="768" y="798"/>
                </a:lnTo>
                <a:lnTo>
                  <a:pt x="768" y="792"/>
                </a:lnTo>
                <a:lnTo>
                  <a:pt x="762" y="792"/>
                </a:lnTo>
                <a:lnTo>
                  <a:pt x="762" y="786"/>
                </a:lnTo>
                <a:lnTo>
                  <a:pt x="756" y="786"/>
                </a:lnTo>
                <a:lnTo>
                  <a:pt x="756" y="780"/>
                </a:lnTo>
                <a:lnTo>
                  <a:pt x="756" y="774"/>
                </a:lnTo>
                <a:lnTo>
                  <a:pt x="750" y="774"/>
                </a:lnTo>
                <a:lnTo>
                  <a:pt x="750" y="768"/>
                </a:lnTo>
                <a:lnTo>
                  <a:pt x="744" y="768"/>
                </a:lnTo>
                <a:lnTo>
                  <a:pt x="744" y="762"/>
                </a:lnTo>
                <a:lnTo>
                  <a:pt x="738" y="762"/>
                </a:lnTo>
                <a:lnTo>
                  <a:pt x="738" y="756"/>
                </a:lnTo>
                <a:lnTo>
                  <a:pt x="732" y="756"/>
                </a:lnTo>
                <a:lnTo>
                  <a:pt x="732" y="750"/>
                </a:lnTo>
                <a:lnTo>
                  <a:pt x="726" y="750"/>
                </a:lnTo>
                <a:lnTo>
                  <a:pt x="720" y="750"/>
                </a:lnTo>
                <a:lnTo>
                  <a:pt x="720" y="744"/>
                </a:lnTo>
                <a:lnTo>
                  <a:pt x="714" y="744"/>
                </a:lnTo>
                <a:lnTo>
                  <a:pt x="714" y="750"/>
                </a:lnTo>
                <a:lnTo>
                  <a:pt x="708" y="750"/>
                </a:lnTo>
                <a:lnTo>
                  <a:pt x="708" y="744"/>
                </a:lnTo>
                <a:lnTo>
                  <a:pt x="702" y="744"/>
                </a:lnTo>
                <a:lnTo>
                  <a:pt x="702" y="750"/>
                </a:lnTo>
                <a:lnTo>
                  <a:pt x="702" y="756"/>
                </a:lnTo>
                <a:lnTo>
                  <a:pt x="696" y="756"/>
                </a:lnTo>
                <a:lnTo>
                  <a:pt x="696" y="762"/>
                </a:lnTo>
                <a:lnTo>
                  <a:pt x="690" y="762"/>
                </a:lnTo>
                <a:lnTo>
                  <a:pt x="690" y="768"/>
                </a:lnTo>
                <a:lnTo>
                  <a:pt x="684" y="774"/>
                </a:lnTo>
                <a:lnTo>
                  <a:pt x="684" y="780"/>
                </a:lnTo>
                <a:lnTo>
                  <a:pt x="678" y="780"/>
                </a:lnTo>
                <a:lnTo>
                  <a:pt x="678" y="786"/>
                </a:lnTo>
                <a:lnTo>
                  <a:pt x="672" y="792"/>
                </a:lnTo>
                <a:lnTo>
                  <a:pt x="666" y="792"/>
                </a:lnTo>
                <a:lnTo>
                  <a:pt x="666" y="798"/>
                </a:lnTo>
                <a:lnTo>
                  <a:pt x="666" y="804"/>
                </a:lnTo>
                <a:lnTo>
                  <a:pt x="666" y="810"/>
                </a:lnTo>
                <a:lnTo>
                  <a:pt x="660" y="810"/>
                </a:lnTo>
                <a:lnTo>
                  <a:pt x="660" y="816"/>
                </a:lnTo>
                <a:lnTo>
                  <a:pt x="654" y="816"/>
                </a:lnTo>
                <a:lnTo>
                  <a:pt x="654" y="822"/>
                </a:lnTo>
                <a:lnTo>
                  <a:pt x="648" y="822"/>
                </a:lnTo>
                <a:lnTo>
                  <a:pt x="648" y="828"/>
                </a:lnTo>
                <a:lnTo>
                  <a:pt x="642" y="828"/>
                </a:lnTo>
                <a:lnTo>
                  <a:pt x="636" y="828"/>
                </a:lnTo>
                <a:lnTo>
                  <a:pt x="636" y="834"/>
                </a:lnTo>
                <a:lnTo>
                  <a:pt x="630" y="834"/>
                </a:lnTo>
                <a:lnTo>
                  <a:pt x="624" y="834"/>
                </a:lnTo>
                <a:lnTo>
                  <a:pt x="624" y="840"/>
                </a:lnTo>
                <a:lnTo>
                  <a:pt x="618" y="840"/>
                </a:lnTo>
                <a:lnTo>
                  <a:pt x="618" y="846"/>
                </a:lnTo>
                <a:lnTo>
                  <a:pt x="612" y="846"/>
                </a:lnTo>
                <a:lnTo>
                  <a:pt x="606" y="846"/>
                </a:lnTo>
                <a:lnTo>
                  <a:pt x="606" y="840"/>
                </a:lnTo>
                <a:lnTo>
                  <a:pt x="600" y="840"/>
                </a:lnTo>
                <a:lnTo>
                  <a:pt x="600" y="834"/>
                </a:lnTo>
                <a:lnTo>
                  <a:pt x="600" y="828"/>
                </a:lnTo>
                <a:lnTo>
                  <a:pt x="594" y="828"/>
                </a:lnTo>
                <a:lnTo>
                  <a:pt x="594" y="834"/>
                </a:lnTo>
                <a:lnTo>
                  <a:pt x="588" y="834"/>
                </a:lnTo>
                <a:lnTo>
                  <a:pt x="588" y="840"/>
                </a:lnTo>
                <a:lnTo>
                  <a:pt x="582" y="840"/>
                </a:lnTo>
                <a:lnTo>
                  <a:pt x="582" y="834"/>
                </a:lnTo>
                <a:lnTo>
                  <a:pt x="576" y="834"/>
                </a:lnTo>
                <a:lnTo>
                  <a:pt x="576" y="840"/>
                </a:lnTo>
                <a:lnTo>
                  <a:pt x="576" y="834"/>
                </a:lnTo>
                <a:lnTo>
                  <a:pt x="570" y="834"/>
                </a:lnTo>
                <a:lnTo>
                  <a:pt x="570" y="828"/>
                </a:lnTo>
                <a:lnTo>
                  <a:pt x="564" y="828"/>
                </a:lnTo>
                <a:lnTo>
                  <a:pt x="564" y="822"/>
                </a:lnTo>
                <a:lnTo>
                  <a:pt x="558" y="816"/>
                </a:lnTo>
                <a:lnTo>
                  <a:pt x="552" y="816"/>
                </a:lnTo>
                <a:lnTo>
                  <a:pt x="552" y="810"/>
                </a:lnTo>
                <a:lnTo>
                  <a:pt x="546" y="810"/>
                </a:lnTo>
                <a:lnTo>
                  <a:pt x="540" y="810"/>
                </a:lnTo>
                <a:lnTo>
                  <a:pt x="540" y="804"/>
                </a:lnTo>
                <a:lnTo>
                  <a:pt x="534" y="804"/>
                </a:lnTo>
                <a:lnTo>
                  <a:pt x="534" y="798"/>
                </a:lnTo>
                <a:lnTo>
                  <a:pt x="534" y="792"/>
                </a:lnTo>
                <a:lnTo>
                  <a:pt x="528" y="792"/>
                </a:lnTo>
                <a:lnTo>
                  <a:pt x="528" y="786"/>
                </a:lnTo>
                <a:lnTo>
                  <a:pt x="522" y="786"/>
                </a:lnTo>
                <a:lnTo>
                  <a:pt x="516" y="786"/>
                </a:lnTo>
                <a:lnTo>
                  <a:pt x="510" y="786"/>
                </a:lnTo>
                <a:lnTo>
                  <a:pt x="510" y="780"/>
                </a:lnTo>
                <a:lnTo>
                  <a:pt x="504" y="780"/>
                </a:lnTo>
                <a:lnTo>
                  <a:pt x="504" y="774"/>
                </a:lnTo>
                <a:lnTo>
                  <a:pt x="498" y="774"/>
                </a:lnTo>
                <a:lnTo>
                  <a:pt x="492" y="774"/>
                </a:lnTo>
                <a:lnTo>
                  <a:pt x="486" y="774"/>
                </a:lnTo>
                <a:lnTo>
                  <a:pt x="480" y="774"/>
                </a:lnTo>
                <a:lnTo>
                  <a:pt x="474" y="774"/>
                </a:lnTo>
                <a:lnTo>
                  <a:pt x="474" y="768"/>
                </a:lnTo>
                <a:lnTo>
                  <a:pt x="474" y="762"/>
                </a:lnTo>
                <a:lnTo>
                  <a:pt x="468" y="762"/>
                </a:lnTo>
                <a:lnTo>
                  <a:pt x="468" y="756"/>
                </a:lnTo>
                <a:lnTo>
                  <a:pt x="462" y="750"/>
                </a:lnTo>
                <a:lnTo>
                  <a:pt x="462" y="744"/>
                </a:lnTo>
                <a:lnTo>
                  <a:pt x="462" y="738"/>
                </a:lnTo>
                <a:lnTo>
                  <a:pt x="456" y="738"/>
                </a:lnTo>
                <a:lnTo>
                  <a:pt x="456" y="732"/>
                </a:lnTo>
                <a:lnTo>
                  <a:pt x="450" y="732"/>
                </a:lnTo>
                <a:lnTo>
                  <a:pt x="450" y="726"/>
                </a:lnTo>
                <a:lnTo>
                  <a:pt x="444" y="726"/>
                </a:lnTo>
                <a:lnTo>
                  <a:pt x="438" y="726"/>
                </a:lnTo>
                <a:lnTo>
                  <a:pt x="432" y="726"/>
                </a:lnTo>
                <a:lnTo>
                  <a:pt x="432" y="720"/>
                </a:lnTo>
                <a:lnTo>
                  <a:pt x="426" y="720"/>
                </a:lnTo>
                <a:lnTo>
                  <a:pt x="426" y="714"/>
                </a:lnTo>
                <a:lnTo>
                  <a:pt x="426" y="708"/>
                </a:lnTo>
                <a:lnTo>
                  <a:pt x="426" y="702"/>
                </a:lnTo>
                <a:lnTo>
                  <a:pt x="420" y="702"/>
                </a:lnTo>
                <a:lnTo>
                  <a:pt x="414" y="702"/>
                </a:lnTo>
                <a:lnTo>
                  <a:pt x="414" y="696"/>
                </a:lnTo>
                <a:lnTo>
                  <a:pt x="408" y="696"/>
                </a:lnTo>
                <a:lnTo>
                  <a:pt x="408" y="690"/>
                </a:lnTo>
                <a:lnTo>
                  <a:pt x="408" y="684"/>
                </a:lnTo>
                <a:lnTo>
                  <a:pt x="402" y="684"/>
                </a:lnTo>
                <a:lnTo>
                  <a:pt x="402" y="678"/>
                </a:lnTo>
                <a:lnTo>
                  <a:pt x="402" y="672"/>
                </a:lnTo>
                <a:lnTo>
                  <a:pt x="396" y="672"/>
                </a:lnTo>
                <a:lnTo>
                  <a:pt x="396" y="666"/>
                </a:lnTo>
                <a:lnTo>
                  <a:pt x="390" y="666"/>
                </a:lnTo>
                <a:lnTo>
                  <a:pt x="384" y="666"/>
                </a:lnTo>
                <a:lnTo>
                  <a:pt x="378" y="666"/>
                </a:lnTo>
                <a:lnTo>
                  <a:pt x="372" y="666"/>
                </a:lnTo>
                <a:lnTo>
                  <a:pt x="372" y="660"/>
                </a:lnTo>
                <a:lnTo>
                  <a:pt x="372" y="654"/>
                </a:lnTo>
                <a:lnTo>
                  <a:pt x="366" y="654"/>
                </a:lnTo>
                <a:lnTo>
                  <a:pt x="366" y="648"/>
                </a:lnTo>
                <a:lnTo>
                  <a:pt x="360" y="648"/>
                </a:lnTo>
                <a:lnTo>
                  <a:pt x="360" y="642"/>
                </a:lnTo>
                <a:lnTo>
                  <a:pt x="354" y="642"/>
                </a:lnTo>
                <a:lnTo>
                  <a:pt x="354" y="648"/>
                </a:lnTo>
                <a:lnTo>
                  <a:pt x="354" y="642"/>
                </a:lnTo>
                <a:lnTo>
                  <a:pt x="348" y="642"/>
                </a:lnTo>
                <a:lnTo>
                  <a:pt x="348" y="636"/>
                </a:lnTo>
                <a:lnTo>
                  <a:pt x="342" y="636"/>
                </a:lnTo>
                <a:lnTo>
                  <a:pt x="342" y="642"/>
                </a:lnTo>
                <a:lnTo>
                  <a:pt x="336" y="642"/>
                </a:lnTo>
                <a:lnTo>
                  <a:pt x="336" y="648"/>
                </a:lnTo>
                <a:lnTo>
                  <a:pt x="330" y="648"/>
                </a:lnTo>
                <a:lnTo>
                  <a:pt x="324" y="648"/>
                </a:lnTo>
                <a:lnTo>
                  <a:pt x="324" y="654"/>
                </a:lnTo>
                <a:lnTo>
                  <a:pt x="318" y="654"/>
                </a:lnTo>
                <a:lnTo>
                  <a:pt x="312" y="654"/>
                </a:lnTo>
                <a:lnTo>
                  <a:pt x="312" y="660"/>
                </a:lnTo>
                <a:lnTo>
                  <a:pt x="306" y="660"/>
                </a:lnTo>
                <a:lnTo>
                  <a:pt x="306" y="666"/>
                </a:lnTo>
                <a:lnTo>
                  <a:pt x="306" y="672"/>
                </a:lnTo>
                <a:lnTo>
                  <a:pt x="300" y="672"/>
                </a:lnTo>
                <a:lnTo>
                  <a:pt x="300" y="678"/>
                </a:lnTo>
                <a:lnTo>
                  <a:pt x="294" y="678"/>
                </a:lnTo>
                <a:lnTo>
                  <a:pt x="294" y="672"/>
                </a:lnTo>
                <a:lnTo>
                  <a:pt x="288" y="672"/>
                </a:lnTo>
                <a:lnTo>
                  <a:pt x="282" y="672"/>
                </a:lnTo>
                <a:lnTo>
                  <a:pt x="282" y="678"/>
                </a:lnTo>
                <a:lnTo>
                  <a:pt x="276" y="678"/>
                </a:lnTo>
                <a:lnTo>
                  <a:pt x="270" y="678"/>
                </a:lnTo>
                <a:lnTo>
                  <a:pt x="270" y="684"/>
                </a:lnTo>
                <a:lnTo>
                  <a:pt x="264" y="684"/>
                </a:lnTo>
                <a:lnTo>
                  <a:pt x="264" y="690"/>
                </a:lnTo>
                <a:lnTo>
                  <a:pt x="258" y="690"/>
                </a:lnTo>
                <a:lnTo>
                  <a:pt x="258" y="696"/>
                </a:lnTo>
                <a:lnTo>
                  <a:pt x="252" y="696"/>
                </a:lnTo>
                <a:lnTo>
                  <a:pt x="246" y="696"/>
                </a:lnTo>
                <a:lnTo>
                  <a:pt x="246" y="702"/>
                </a:lnTo>
                <a:lnTo>
                  <a:pt x="240" y="702"/>
                </a:lnTo>
                <a:lnTo>
                  <a:pt x="240" y="708"/>
                </a:lnTo>
                <a:lnTo>
                  <a:pt x="240" y="714"/>
                </a:lnTo>
                <a:lnTo>
                  <a:pt x="240" y="720"/>
                </a:lnTo>
                <a:lnTo>
                  <a:pt x="240" y="726"/>
                </a:lnTo>
                <a:lnTo>
                  <a:pt x="240" y="732"/>
                </a:lnTo>
                <a:lnTo>
                  <a:pt x="234" y="726"/>
                </a:lnTo>
                <a:lnTo>
                  <a:pt x="228" y="726"/>
                </a:lnTo>
                <a:lnTo>
                  <a:pt x="222" y="726"/>
                </a:lnTo>
                <a:lnTo>
                  <a:pt x="216" y="726"/>
                </a:lnTo>
                <a:lnTo>
                  <a:pt x="210" y="726"/>
                </a:lnTo>
                <a:lnTo>
                  <a:pt x="204" y="726"/>
                </a:lnTo>
                <a:lnTo>
                  <a:pt x="198" y="726"/>
                </a:lnTo>
                <a:lnTo>
                  <a:pt x="192" y="726"/>
                </a:lnTo>
                <a:lnTo>
                  <a:pt x="192" y="720"/>
                </a:lnTo>
                <a:lnTo>
                  <a:pt x="186" y="720"/>
                </a:lnTo>
                <a:lnTo>
                  <a:pt x="180" y="720"/>
                </a:lnTo>
                <a:lnTo>
                  <a:pt x="174" y="720"/>
                </a:lnTo>
                <a:lnTo>
                  <a:pt x="174" y="714"/>
                </a:lnTo>
                <a:lnTo>
                  <a:pt x="168" y="714"/>
                </a:lnTo>
                <a:lnTo>
                  <a:pt x="168" y="708"/>
                </a:lnTo>
                <a:lnTo>
                  <a:pt x="162" y="708"/>
                </a:lnTo>
                <a:lnTo>
                  <a:pt x="156" y="708"/>
                </a:lnTo>
                <a:lnTo>
                  <a:pt x="156" y="702"/>
                </a:lnTo>
                <a:lnTo>
                  <a:pt x="150" y="702"/>
                </a:lnTo>
                <a:lnTo>
                  <a:pt x="150" y="696"/>
                </a:lnTo>
                <a:lnTo>
                  <a:pt x="144" y="696"/>
                </a:lnTo>
                <a:lnTo>
                  <a:pt x="144" y="690"/>
                </a:lnTo>
                <a:lnTo>
                  <a:pt x="144" y="684"/>
                </a:lnTo>
                <a:lnTo>
                  <a:pt x="144" y="678"/>
                </a:lnTo>
                <a:lnTo>
                  <a:pt x="138" y="678"/>
                </a:lnTo>
                <a:lnTo>
                  <a:pt x="138" y="672"/>
                </a:lnTo>
                <a:lnTo>
                  <a:pt x="132" y="672"/>
                </a:lnTo>
                <a:lnTo>
                  <a:pt x="126" y="672"/>
                </a:lnTo>
                <a:lnTo>
                  <a:pt x="120" y="672"/>
                </a:lnTo>
                <a:lnTo>
                  <a:pt x="114" y="672"/>
                </a:lnTo>
                <a:lnTo>
                  <a:pt x="114" y="666"/>
                </a:lnTo>
                <a:lnTo>
                  <a:pt x="108" y="666"/>
                </a:lnTo>
                <a:lnTo>
                  <a:pt x="108" y="672"/>
                </a:lnTo>
                <a:lnTo>
                  <a:pt x="102" y="672"/>
                </a:lnTo>
                <a:lnTo>
                  <a:pt x="102" y="678"/>
                </a:lnTo>
                <a:lnTo>
                  <a:pt x="96" y="678"/>
                </a:lnTo>
                <a:lnTo>
                  <a:pt x="90" y="684"/>
                </a:lnTo>
                <a:lnTo>
                  <a:pt x="84" y="684"/>
                </a:lnTo>
                <a:lnTo>
                  <a:pt x="84" y="690"/>
                </a:lnTo>
                <a:lnTo>
                  <a:pt x="78" y="690"/>
                </a:lnTo>
                <a:lnTo>
                  <a:pt x="78" y="696"/>
                </a:lnTo>
                <a:lnTo>
                  <a:pt x="78" y="702"/>
                </a:lnTo>
                <a:lnTo>
                  <a:pt x="72" y="702"/>
                </a:lnTo>
                <a:lnTo>
                  <a:pt x="72" y="708"/>
                </a:lnTo>
                <a:lnTo>
                  <a:pt x="66" y="708"/>
                </a:lnTo>
                <a:lnTo>
                  <a:pt x="66" y="702"/>
                </a:lnTo>
                <a:lnTo>
                  <a:pt x="60" y="702"/>
                </a:lnTo>
                <a:lnTo>
                  <a:pt x="54" y="702"/>
                </a:lnTo>
                <a:lnTo>
                  <a:pt x="54" y="696"/>
                </a:lnTo>
                <a:lnTo>
                  <a:pt x="48" y="696"/>
                </a:lnTo>
                <a:lnTo>
                  <a:pt x="42" y="690"/>
                </a:lnTo>
                <a:lnTo>
                  <a:pt x="36" y="690"/>
                </a:lnTo>
                <a:lnTo>
                  <a:pt x="36" y="684"/>
                </a:lnTo>
                <a:lnTo>
                  <a:pt x="30" y="684"/>
                </a:lnTo>
                <a:lnTo>
                  <a:pt x="30" y="678"/>
                </a:lnTo>
                <a:lnTo>
                  <a:pt x="24" y="678"/>
                </a:lnTo>
                <a:lnTo>
                  <a:pt x="24" y="672"/>
                </a:lnTo>
                <a:lnTo>
                  <a:pt x="18" y="672"/>
                </a:lnTo>
                <a:lnTo>
                  <a:pt x="18" y="666"/>
                </a:lnTo>
                <a:lnTo>
                  <a:pt x="12" y="666"/>
                </a:lnTo>
                <a:lnTo>
                  <a:pt x="6" y="666"/>
                </a:lnTo>
                <a:lnTo>
                  <a:pt x="6" y="660"/>
                </a:lnTo>
                <a:lnTo>
                  <a:pt x="6" y="654"/>
                </a:lnTo>
                <a:lnTo>
                  <a:pt x="6" y="648"/>
                </a:lnTo>
                <a:lnTo>
                  <a:pt x="6" y="642"/>
                </a:lnTo>
                <a:lnTo>
                  <a:pt x="6" y="636"/>
                </a:lnTo>
                <a:lnTo>
                  <a:pt x="6" y="630"/>
                </a:lnTo>
                <a:lnTo>
                  <a:pt x="0" y="630"/>
                </a:lnTo>
                <a:lnTo>
                  <a:pt x="0" y="624"/>
                </a:lnTo>
                <a:lnTo>
                  <a:pt x="6" y="624"/>
                </a:lnTo>
                <a:lnTo>
                  <a:pt x="6" y="618"/>
                </a:lnTo>
                <a:lnTo>
                  <a:pt x="12" y="618"/>
                </a:lnTo>
                <a:lnTo>
                  <a:pt x="18" y="618"/>
                </a:lnTo>
                <a:lnTo>
                  <a:pt x="24" y="618"/>
                </a:lnTo>
                <a:lnTo>
                  <a:pt x="30" y="618"/>
                </a:lnTo>
                <a:lnTo>
                  <a:pt x="30" y="612"/>
                </a:lnTo>
                <a:lnTo>
                  <a:pt x="36" y="612"/>
                </a:lnTo>
                <a:lnTo>
                  <a:pt x="42" y="612"/>
                </a:lnTo>
                <a:lnTo>
                  <a:pt x="48" y="612"/>
                </a:lnTo>
                <a:lnTo>
                  <a:pt x="54" y="612"/>
                </a:lnTo>
                <a:lnTo>
                  <a:pt x="60" y="612"/>
                </a:lnTo>
                <a:lnTo>
                  <a:pt x="66" y="612"/>
                </a:lnTo>
                <a:lnTo>
                  <a:pt x="72" y="612"/>
                </a:lnTo>
                <a:lnTo>
                  <a:pt x="78" y="612"/>
                </a:lnTo>
                <a:lnTo>
                  <a:pt x="84" y="612"/>
                </a:lnTo>
                <a:lnTo>
                  <a:pt x="90" y="612"/>
                </a:lnTo>
                <a:lnTo>
                  <a:pt x="96" y="612"/>
                </a:lnTo>
                <a:lnTo>
                  <a:pt x="102" y="612"/>
                </a:lnTo>
                <a:lnTo>
                  <a:pt x="108" y="612"/>
                </a:lnTo>
                <a:lnTo>
                  <a:pt x="114" y="612"/>
                </a:lnTo>
                <a:lnTo>
                  <a:pt x="120" y="612"/>
                </a:lnTo>
                <a:lnTo>
                  <a:pt x="120" y="606"/>
                </a:lnTo>
                <a:lnTo>
                  <a:pt x="120" y="600"/>
                </a:lnTo>
                <a:lnTo>
                  <a:pt x="114" y="594"/>
                </a:lnTo>
                <a:lnTo>
                  <a:pt x="114" y="588"/>
                </a:lnTo>
                <a:lnTo>
                  <a:pt x="108" y="582"/>
                </a:lnTo>
                <a:lnTo>
                  <a:pt x="108" y="576"/>
                </a:lnTo>
                <a:lnTo>
                  <a:pt x="102" y="576"/>
                </a:lnTo>
                <a:lnTo>
                  <a:pt x="102" y="570"/>
                </a:lnTo>
                <a:lnTo>
                  <a:pt x="102" y="564"/>
                </a:lnTo>
                <a:lnTo>
                  <a:pt x="96" y="564"/>
                </a:lnTo>
                <a:lnTo>
                  <a:pt x="96" y="558"/>
                </a:lnTo>
                <a:lnTo>
                  <a:pt x="96" y="552"/>
                </a:lnTo>
                <a:lnTo>
                  <a:pt x="102" y="552"/>
                </a:lnTo>
                <a:lnTo>
                  <a:pt x="102" y="546"/>
                </a:lnTo>
                <a:lnTo>
                  <a:pt x="102" y="540"/>
                </a:lnTo>
                <a:lnTo>
                  <a:pt x="102" y="534"/>
                </a:lnTo>
                <a:lnTo>
                  <a:pt x="102" y="528"/>
                </a:lnTo>
                <a:lnTo>
                  <a:pt x="102" y="522"/>
                </a:lnTo>
                <a:lnTo>
                  <a:pt x="102" y="516"/>
                </a:lnTo>
                <a:lnTo>
                  <a:pt x="102" y="510"/>
                </a:lnTo>
                <a:lnTo>
                  <a:pt x="108" y="510"/>
                </a:lnTo>
                <a:lnTo>
                  <a:pt x="108" y="504"/>
                </a:lnTo>
                <a:lnTo>
                  <a:pt x="108" y="498"/>
                </a:lnTo>
                <a:lnTo>
                  <a:pt x="102" y="498"/>
                </a:lnTo>
                <a:lnTo>
                  <a:pt x="102" y="492"/>
                </a:lnTo>
                <a:lnTo>
                  <a:pt x="96" y="492"/>
                </a:lnTo>
                <a:lnTo>
                  <a:pt x="96" y="486"/>
                </a:lnTo>
                <a:lnTo>
                  <a:pt x="96" y="480"/>
                </a:lnTo>
                <a:lnTo>
                  <a:pt x="96" y="474"/>
                </a:lnTo>
                <a:lnTo>
                  <a:pt x="102" y="474"/>
                </a:lnTo>
                <a:lnTo>
                  <a:pt x="102" y="468"/>
                </a:lnTo>
                <a:lnTo>
                  <a:pt x="102" y="462"/>
                </a:lnTo>
                <a:lnTo>
                  <a:pt x="102" y="456"/>
                </a:lnTo>
                <a:lnTo>
                  <a:pt x="102" y="450"/>
                </a:lnTo>
                <a:lnTo>
                  <a:pt x="102" y="444"/>
                </a:lnTo>
                <a:lnTo>
                  <a:pt x="108" y="444"/>
                </a:lnTo>
                <a:lnTo>
                  <a:pt x="108" y="438"/>
                </a:lnTo>
                <a:lnTo>
                  <a:pt x="108" y="432"/>
                </a:lnTo>
                <a:lnTo>
                  <a:pt x="102" y="432"/>
                </a:lnTo>
                <a:lnTo>
                  <a:pt x="102" y="426"/>
                </a:lnTo>
                <a:lnTo>
                  <a:pt x="108" y="426"/>
                </a:lnTo>
                <a:lnTo>
                  <a:pt x="108" y="420"/>
                </a:lnTo>
                <a:lnTo>
                  <a:pt x="102" y="420"/>
                </a:lnTo>
                <a:lnTo>
                  <a:pt x="102" y="414"/>
                </a:lnTo>
                <a:lnTo>
                  <a:pt x="102" y="408"/>
                </a:lnTo>
                <a:lnTo>
                  <a:pt x="102" y="402"/>
                </a:lnTo>
                <a:lnTo>
                  <a:pt x="108" y="402"/>
                </a:lnTo>
                <a:lnTo>
                  <a:pt x="102" y="396"/>
                </a:lnTo>
                <a:lnTo>
                  <a:pt x="102" y="390"/>
                </a:lnTo>
                <a:lnTo>
                  <a:pt x="102" y="384"/>
                </a:lnTo>
                <a:lnTo>
                  <a:pt x="102" y="378"/>
                </a:lnTo>
                <a:lnTo>
                  <a:pt x="102" y="372"/>
                </a:lnTo>
                <a:lnTo>
                  <a:pt x="102" y="366"/>
                </a:lnTo>
                <a:lnTo>
                  <a:pt x="96" y="366"/>
                </a:lnTo>
                <a:lnTo>
                  <a:pt x="96" y="360"/>
                </a:lnTo>
                <a:lnTo>
                  <a:pt x="96" y="354"/>
                </a:lnTo>
                <a:lnTo>
                  <a:pt x="96" y="348"/>
                </a:lnTo>
                <a:lnTo>
                  <a:pt x="96" y="342"/>
                </a:lnTo>
                <a:lnTo>
                  <a:pt x="96" y="336"/>
                </a:lnTo>
                <a:lnTo>
                  <a:pt x="96" y="330"/>
                </a:lnTo>
                <a:lnTo>
                  <a:pt x="102" y="330"/>
                </a:lnTo>
                <a:lnTo>
                  <a:pt x="108" y="330"/>
                </a:lnTo>
                <a:lnTo>
                  <a:pt x="108" y="324"/>
                </a:lnTo>
                <a:lnTo>
                  <a:pt x="114" y="324"/>
                </a:lnTo>
                <a:lnTo>
                  <a:pt x="120" y="324"/>
                </a:lnTo>
                <a:lnTo>
                  <a:pt x="120" y="318"/>
                </a:lnTo>
                <a:lnTo>
                  <a:pt x="126" y="318"/>
                </a:lnTo>
                <a:lnTo>
                  <a:pt x="132" y="318"/>
                </a:lnTo>
                <a:lnTo>
                  <a:pt x="138" y="318"/>
                </a:lnTo>
                <a:lnTo>
                  <a:pt x="138" y="324"/>
                </a:lnTo>
                <a:lnTo>
                  <a:pt x="144" y="324"/>
                </a:lnTo>
                <a:lnTo>
                  <a:pt x="144" y="330"/>
                </a:lnTo>
                <a:lnTo>
                  <a:pt x="150" y="330"/>
                </a:lnTo>
                <a:lnTo>
                  <a:pt x="150" y="336"/>
                </a:lnTo>
                <a:lnTo>
                  <a:pt x="156" y="336"/>
                </a:lnTo>
                <a:lnTo>
                  <a:pt x="162" y="342"/>
                </a:lnTo>
                <a:lnTo>
                  <a:pt x="168" y="342"/>
                </a:lnTo>
                <a:lnTo>
                  <a:pt x="168" y="348"/>
                </a:lnTo>
                <a:lnTo>
                  <a:pt x="174" y="348"/>
                </a:lnTo>
                <a:lnTo>
                  <a:pt x="174" y="354"/>
                </a:lnTo>
                <a:lnTo>
                  <a:pt x="180" y="354"/>
                </a:lnTo>
                <a:lnTo>
                  <a:pt x="186" y="354"/>
                </a:lnTo>
                <a:lnTo>
                  <a:pt x="186" y="348"/>
                </a:lnTo>
                <a:lnTo>
                  <a:pt x="192" y="348"/>
                </a:lnTo>
                <a:lnTo>
                  <a:pt x="192" y="342"/>
                </a:lnTo>
                <a:lnTo>
                  <a:pt x="198" y="342"/>
                </a:lnTo>
                <a:lnTo>
                  <a:pt x="204" y="342"/>
                </a:lnTo>
                <a:lnTo>
                  <a:pt x="204" y="336"/>
                </a:lnTo>
                <a:lnTo>
                  <a:pt x="210" y="336"/>
                </a:lnTo>
                <a:lnTo>
                  <a:pt x="210" y="330"/>
                </a:lnTo>
                <a:lnTo>
                  <a:pt x="216" y="330"/>
                </a:lnTo>
                <a:lnTo>
                  <a:pt x="216" y="324"/>
                </a:lnTo>
                <a:lnTo>
                  <a:pt x="222" y="324"/>
                </a:lnTo>
                <a:lnTo>
                  <a:pt x="222" y="318"/>
                </a:lnTo>
                <a:lnTo>
                  <a:pt x="228" y="318"/>
                </a:lnTo>
                <a:lnTo>
                  <a:pt x="234" y="318"/>
                </a:lnTo>
                <a:lnTo>
                  <a:pt x="240" y="318"/>
                </a:lnTo>
                <a:lnTo>
                  <a:pt x="246" y="318"/>
                </a:lnTo>
                <a:lnTo>
                  <a:pt x="252" y="318"/>
                </a:lnTo>
                <a:lnTo>
                  <a:pt x="258" y="318"/>
                </a:lnTo>
                <a:lnTo>
                  <a:pt x="264" y="318"/>
                </a:lnTo>
                <a:lnTo>
                  <a:pt x="264" y="312"/>
                </a:lnTo>
                <a:lnTo>
                  <a:pt x="270" y="306"/>
                </a:lnTo>
                <a:lnTo>
                  <a:pt x="276" y="306"/>
                </a:lnTo>
                <a:lnTo>
                  <a:pt x="276" y="300"/>
                </a:lnTo>
                <a:lnTo>
                  <a:pt x="276" y="294"/>
                </a:lnTo>
                <a:lnTo>
                  <a:pt x="276" y="288"/>
                </a:lnTo>
                <a:lnTo>
                  <a:pt x="276" y="282"/>
                </a:lnTo>
                <a:lnTo>
                  <a:pt x="282" y="282"/>
                </a:lnTo>
                <a:lnTo>
                  <a:pt x="282" y="276"/>
                </a:lnTo>
                <a:lnTo>
                  <a:pt x="288" y="276"/>
                </a:lnTo>
                <a:lnTo>
                  <a:pt x="294" y="276"/>
                </a:lnTo>
                <a:lnTo>
                  <a:pt x="294" y="270"/>
                </a:lnTo>
                <a:lnTo>
                  <a:pt x="300" y="270"/>
                </a:lnTo>
                <a:lnTo>
                  <a:pt x="300" y="264"/>
                </a:lnTo>
                <a:lnTo>
                  <a:pt x="300" y="258"/>
                </a:lnTo>
                <a:lnTo>
                  <a:pt x="294" y="258"/>
                </a:lnTo>
                <a:lnTo>
                  <a:pt x="294" y="252"/>
                </a:lnTo>
                <a:lnTo>
                  <a:pt x="288" y="252"/>
                </a:lnTo>
                <a:lnTo>
                  <a:pt x="282" y="252"/>
                </a:lnTo>
                <a:lnTo>
                  <a:pt x="282" y="246"/>
                </a:lnTo>
                <a:lnTo>
                  <a:pt x="276" y="246"/>
                </a:lnTo>
                <a:lnTo>
                  <a:pt x="270" y="246"/>
                </a:lnTo>
                <a:lnTo>
                  <a:pt x="270" y="240"/>
                </a:lnTo>
                <a:lnTo>
                  <a:pt x="264" y="240"/>
                </a:lnTo>
                <a:lnTo>
                  <a:pt x="258" y="240"/>
                </a:lnTo>
                <a:lnTo>
                  <a:pt x="258" y="234"/>
                </a:lnTo>
                <a:lnTo>
                  <a:pt x="252" y="234"/>
                </a:lnTo>
                <a:lnTo>
                  <a:pt x="246" y="234"/>
                </a:lnTo>
                <a:lnTo>
                  <a:pt x="252" y="234"/>
                </a:lnTo>
                <a:lnTo>
                  <a:pt x="252" y="228"/>
                </a:lnTo>
                <a:lnTo>
                  <a:pt x="258" y="228"/>
                </a:lnTo>
                <a:lnTo>
                  <a:pt x="258" y="222"/>
                </a:lnTo>
                <a:lnTo>
                  <a:pt x="264" y="222"/>
                </a:lnTo>
                <a:lnTo>
                  <a:pt x="264" y="216"/>
                </a:lnTo>
                <a:lnTo>
                  <a:pt x="270" y="216"/>
                </a:lnTo>
                <a:lnTo>
                  <a:pt x="270" y="210"/>
                </a:lnTo>
                <a:lnTo>
                  <a:pt x="270" y="204"/>
                </a:lnTo>
                <a:lnTo>
                  <a:pt x="276" y="204"/>
                </a:lnTo>
                <a:lnTo>
                  <a:pt x="276" y="198"/>
                </a:lnTo>
                <a:lnTo>
                  <a:pt x="282" y="198"/>
                </a:lnTo>
                <a:lnTo>
                  <a:pt x="282" y="192"/>
                </a:lnTo>
                <a:lnTo>
                  <a:pt x="288" y="192"/>
                </a:lnTo>
                <a:lnTo>
                  <a:pt x="288" y="186"/>
                </a:lnTo>
                <a:lnTo>
                  <a:pt x="288" y="180"/>
                </a:lnTo>
                <a:lnTo>
                  <a:pt x="294" y="180"/>
                </a:lnTo>
                <a:lnTo>
                  <a:pt x="294" y="174"/>
                </a:lnTo>
                <a:lnTo>
                  <a:pt x="300" y="174"/>
                </a:lnTo>
                <a:lnTo>
                  <a:pt x="300" y="168"/>
                </a:lnTo>
                <a:lnTo>
                  <a:pt x="306" y="168"/>
                </a:lnTo>
                <a:lnTo>
                  <a:pt x="312" y="168"/>
                </a:lnTo>
                <a:lnTo>
                  <a:pt x="318" y="168"/>
                </a:lnTo>
                <a:lnTo>
                  <a:pt x="312" y="168"/>
                </a:lnTo>
                <a:lnTo>
                  <a:pt x="312" y="162"/>
                </a:lnTo>
                <a:lnTo>
                  <a:pt x="306" y="162"/>
                </a:lnTo>
                <a:lnTo>
                  <a:pt x="300" y="162"/>
                </a:lnTo>
                <a:lnTo>
                  <a:pt x="294" y="162"/>
                </a:lnTo>
                <a:lnTo>
                  <a:pt x="294" y="156"/>
                </a:lnTo>
                <a:lnTo>
                  <a:pt x="294" y="150"/>
                </a:lnTo>
                <a:lnTo>
                  <a:pt x="300" y="150"/>
                </a:lnTo>
                <a:lnTo>
                  <a:pt x="300" y="144"/>
                </a:lnTo>
                <a:lnTo>
                  <a:pt x="300" y="138"/>
                </a:lnTo>
                <a:lnTo>
                  <a:pt x="300" y="132"/>
                </a:lnTo>
                <a:lnTo>
                  <a:pt x="306" y="132"/>
                </a:lnTo>
                <a:lnTo>
                  <a:pt x="306" y="126"/>
                </a:lnTo>
                <a:lnTo>
                  <a:pt x="312" y="126"/>
                </a:lnTo>
                <a:lnTo>
                  <a:pt x="318" y="126"/>
                </a:lnTo>
                <a:lnTo>
                  <a:pt x="318" y="120"/>
                </a:lnTo>
                <a:lnTo>
                  <a:pt x="324" y="120"/>
                </a:lnTo>
                <a:lnTo>
                  <a:pt x="330" y="120"/>
                </a:lnTo>
                <a:lnTo>
                  <a:pt x="336" y="120"/>
                </a:lnTo>
                <a:lnTo>
                  <a:pt x="330" y="114"/>
                </a:lnTo>
                <a:lnTo>
                  <a:pt x="324" y="114"/>
                </a:lnTo>
                <a:lnTo>
                  <a:pt x="324" y="108"/>
                </a:lnTo>
                <a:lnTo>
                  <a:pt x="318" y="108"/>
                </a:lnTo>
                <a:lnTo>
                  <a:pt x="318" y="102"/>
                </a:lnTo>
                <a:lnTo>
                  <a:pt x="318" y="96"/>
                </a:lnTo>
                <a:lnTo>
                  <a:pt x="318" y="90"/>
                </a:lnTo>
                <a:lnTo>
                  <a:pt x="312" y="90"/>
                </a:lnTo>
                <a:lnTo>
                  <a:pt x="312" y="84"/>
                </a:lnTo>
                <a:lnTo>
                  <a:pt x="306" y="84"/>
                </a:lnTo>
                <a:lnTo>
                  <a:pt x="306" y="78"/>
                </a:lnTo>
                <a:lnTo>
                  <a:pt x="300" y="78"/>
                </a:lnTo>
                <a:lnTo>
                  <a:pt x="300" y="72"/>
                </a:lnTo>
                <a:lnTo>
                  <a:pt x="300" y="66"/>
                </a:lnTo>
                <a:lnTo>
                  <a:pt x="294" y="66"/>
                </a:lnTo>
                <a:lnTo>
                  <a:pt x="294" y="60"/>
                </a:lnTo>
                <a:lnTo>
                  <a:pt x="288" y="54"/>
                </a:lnTo>
                <a:lnTo>
                  <a:pt x="288" y="48"/>
                </a:lnTo>
                <a:lnTo>
                  <a:pt x="288" y="42"/>
                </a:lnTo>
                <a:lnTo>
                  <a:pt x="294" y="42"/>
                </a:lnTo>
                <a:lnTo>
                  <a:pt x="300" y="42"/>
                </a:lnTo>
                <a:lnTo>
                  <a:pt x="306" y="42"/>
                </a:lnTo>
                <a:lnTo>
                  <a:pt x="306" y="36"/>
                </a:lnTo>
                <a:lnTo>
                  <a:pt x="312" y="36"/>
                </a:lnTo>
                <a:lnTo>
                  <a:pt x="318" y="36"/>
                </a:lnTo>
                <a:lnTo>
                  <a:pt x="324" y="30"/>
                </a:lnTo>
                <a:lnTo>
                  <a:pt x="324" y="24"/>
                </a:lnTo>
                <a:lnTo>
                  <a:pt x="324" y="18"/>
                </a:lnTo>
                <a:lnTo>
                  <a:pt x="324" y="12"/>
                </a:lnTo>
                <a:lnTo>
                  <a:pt x="324" y="6"/>
                </a:lnTo>
                <a:lnTo>
                  <a:pt x="324" y="0"/>
                </a:lnTo>
                <a:lnTo>
                  <a:pt x="330" y="0"/>
                </a:lnTo>
                <a:lnTo>
                  <a:pt x="330" y="6"/>
                </a:lnTo>
                <a:lnTo>
                  <a:pt x="336" y="6"/>
                </a:lnTo>
                <a:lnTo>
                  <a:pt x="336" y="12"/>
                </a:lnTo>
                <a:lnTo>
                  <a:pt x="342" y="12"/>
                </a:lnTo>
                <a:lnTo>
                  <a:pt x="342" y="18"/>
                </a:lnTo>
                <a:lnTo>
                  <a:pt x="342" y="24"/>
                </a:lnTo>
                <a:lnTo>
                  <a:pt x="348" y="24"/>
                </a:lnTo>
                <a:lnTo>
                  <a:pt x="348" y="30"/>
                </a:lnTo>
                <a:lnTo>
                  <a:pt x="354" y="30"/>
                </a:lnTo>
                <a:lnTo>
                  <a:pt x="354" y="36"/>
                </a:lnTo>
                <a:lnTo>
                  <a:pt x="360" y="36"/>
                </a:lnTo>
                <a:lnTo>
                  <a:pt x="360" y="42"/>
                </a:lnTo>
                <a:close/>
              </a:path>
            </a:pathLst>
          </a:custGeom>
          <a:solidFill>
            <a:srgbClr val="D8FF08"/>
          </a:solidFill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D53C7B7E-E662-28E8-4624-527D14038859}"/>
              </a:ext>
            </a:extLst>
          </p:cNvPr>
          <p:cNvSpPr>
            <a:spLocks/>
          </p:cNvSpPr>
          <p:nvPr/>
        </p:nvSpPr>
        <p:spPr bwMode="auto">
          <a:xfrm>
            <a:off x="3462427" y="3425395"/>
            <a:ext cx="1143000" cy="1666875"/>
          </a:xfrm>
          <a:custGeom>
            <a:avLst/>
            <a:gdLst>
              <a:gd name="T0" fmla="*/ 228 w 720"/>
              <a:gd name="T1" fmla="*/ 96 h 1050"/>
              <a:gd name="T2" fmla="*/ 258 w 720"/>
              <a:gd name="T3" fmla="*/ 108 h 1050"/>
              <a:gd name="T4" fmla="*/ 312 w 720"/>
              <a:gd name="T5" fmla="*/ 108 h 1050"/>
              <a:gd name="T6" fmla="*/ 366 w 720"/>
              <a:gd name="T7" fmla="*/ 144 h 1050"/>
              <a:gd name="T8" fmla="*/ 414 w 720"/>
              <a:gd name="T9" fmla="*/ 156 h 1050"/>
              <a:gd name="T10" fmla="*/ 438 w 720"/>
              <a:gd name="T11" fmla="*/ 198 h 1050"/>
              <a:gd name="T12" fmla="*/ 462 w 720"/>
              <a:gd name="T13" fmla="*/ 186 h 1050"/>
              <a:gd name="T14" fmla="*/ 492 w 720"/>
              <a:gd name="T15" fmla="*/ 192 h 1050"/>
              <a:gd name="T16" fmla="*/ 534 w 720"/>
              <a:gd name="T17" fmla="*/ 198 h 1050"/>
              <a:gd name="T18" fmla="*/ 570 w 720"/>
              <a:gd name="T19" fmla="*/ 222 h 1050"/>
              <a:gd name="T20" fmla="*/ 600 w 720"/>
              <a:gd name="T21" fmla="*/ 252 h 1050"/>
              <a:gd name="T22" fmla="*/ 642 w 720"/>
              <a:gd name="T23" fmla="*/ 270 h 1050"/>
              <a:gd name="T24" fmla="*/ 672 w 720"/>
              <a:gd name="T25" fmla="*/ 288 h 1050"/>
              <a:gd name="T26" fmla="*/ 684 w 720"/>
              <a:gd name="T27" fmla="*/ 330 h 1050"/>
              <a:gd name="T28" fmla="*/ 714 w 720"/>
              <a:gd name="T29" fmla="*/ 360 h 1050"/>
              <a:gd name="T30" fmla="*/ 702 w 720"/>
              <a:gd name="T31" fmla="*/ 396 h 1050"/>
              <a:gd name="T32" fmla="*/ 678 w 720"/>
              <a:gd name="T33" fmla="*/ 432 h 1050"/>
              <a:gd name="T34" fmla="*/ 672 w 720"/>
              <a:gd name="T35" fmla="*/ 474 h 1050"/>
              <a:gd name="T36" fmla="*/ 672 w 720"/>
              <a:gd name="T37" fmla="*/ 528 h 1050"/>
              <a:gd name="T38" fmla="*/ 654 w 720"/>
              <a:gd name="T39" fmla="*/ 570 h 1050"/>
              <a:gd name="T40" fmla="*/ 636 w 720"/>
              <a:gd name="T41" fmla="*/ 600 h 1050"/>
              <a:gd name="T42" fmla="*/ 618 w 720"/>
              <a:gd name="T43" fmla="*/ 630 h 1050"/>
              <a:gd name="T44" fmla="*/ 618 w 720"/>
              <a:gd name="T45" fmla="*/ 690 h 1050"/>
              <a:gd name="T46" fmla="*/ 594 w 720"/>
              <a:gd name="T47" fmla="*/ 726 h 1050"/>
              <a:gd name="T48" fmla="*/ 588 w 720"/>
              <a:gd name="T49" fmla="*/ 768 h 1050"/>
              <a:gd name="T50" fmla="*/ 588 w 720"/>
              <a:gd name="T51" fmla="*/ 810 h 1050"/>
              <a:gd name="T52" fmla="*/ 564 w 720"/>
              <a:gd name="T53" fmla="*/ 852 h 1050"/>
              <a:gd name="T54" fmla="*/ 540 w 720"/>
              <a:gd name="T55" fmla="*/ 882 h 1050"/>
              <a:gd name="T56" fmla="*/ 498 w 720"/>
              <a:gd name="T57" fmla="*/ 888 h 1050"/>
              <a:gd name="T58" fmla="*/ 474 w 720"/>
              <a:gd name="T59" fmla="*/ 924 h 1050"/>
              <a:gd name="T60" fmla="*/ 438 w 720"/>
              <a:gd name="T61" fmla="*/ 948 h 1050"/>
              <a:gd name="T62" fmla="*/ 426 w 720"/>
              <a:gd name="T63" fmla="*/ 996 h 1050"/>
              <a:gd name="T64" fmla="*/ 408 w 720"/>
              <a:gd name="T65" fmla="*/ 1038 h 1050"/>
              <a:gd name="T66" fmla="*/ 360 w 720"/>
              <a:gd name="T67" fmla="*/ 1044 h 1050"/>
              <a:gd name="T68" fmla="*/ 342 w 720"/>
              <a:gd name="T69" fmla="*/ 1026 h 1050"/>
              <a:gd name="T70" fmla="*/ 318 w 720"/>
              <a:gd name="T71" fmla="*/ 1014 h 1050"/>
              <a:gd name="T72" fmla="*/ 306 w 720"/>
              <a:gd name="T73" fmla="*/ 1026 h 1050"/>
              <a:gd name="T74" fmla="*/ 264 w 720"/>
              <a:gd name="T75" fmla="*/ 1008 h 1050"/>
              <a:gd name="T76" fmla="*/ 234 w 720"/>
              <a:gd name="T77" fmla="*/ 1002 h 1050"/>
              <a:gd name="T78" fmla="*/ 216 w 720"/>
              <a:gd name="T79" fmla="*/ 960 h 1050"/>
              <a:gd name="T80" fmla="*/ 180 w 720"/>
              <a:gd name="T81" fmla="*/ 936 h 1050"/>
              <a:gd name="T82" fmla="*/ 162 w 720"/>
              <a:gd name="T83" fmla="*/ 894 h 1050"/>
              <a:gd name="T84" fmla="*/ 132 w 720"/>
              <a:gd name="T85" fmla="*/ 864 h 1050"/>
              <a:gd name="T86" fmla="*/ 126 w 720"/>
              <a:gd name="T87" fmla="*/ 822 h 1050"/>
              <a:gd name="T88" fmla="*/ 120 w 720"/>
              <a:gd name="T89" fmla="*/ 768 h 1050"/>
              <a:gd name="T90" fmla="*/ 96 w 720"/>
              <a:gd name="T91" fmla="*/ 726 h 1050"/>
              <a:gd name="T92" fmla="*/ 84 w 720"/>
              <a:gd name="T93" fmla="*/ 672 h 1050"/>
              <a:gd name="T94" fmla="*/ 66 w 720"/>
              <a:gd name="T95" fmla="*/ 618 h 1050"/>
              <a:gd name="T96" fmla="*/ 66 w 720"/>
              <a:gd name="T97" fmla="*/ 558 h 1050"/>
              <a:gd name="T98" fmla="*/ 84 w 720"/>
              <a:gd name="T99" fmla="*/ 510 h 1050"/>
              <a:gd name="T100" fmla="*/ 0 w 720"/>
              <a:gd name="T101" fmla="*/ 426 h 1050"/>
              <a:gd name="T102" fmla="*/ 0 w 720"/>
              <a:gd name="T103" fmla="*/ 378 h 1050"/>
              <a:gd name="T104" fmla="*/ 36 w 720"/>
              <a:gd name="T105" fmla="*/ 366 h 1050"/>
              <a:gd name="T106" fmla="*/ 72 w 720"/>
              <a:gd name="T107" fmla="*/ 366 h 1050"/>
              <a:gd name="T108" fmla="*/ 102 w 720"/>
              <a:gd name="T109" fmla="*/ 336 h 1050"/>
              <a:gd name="T110" fmla="*/ 132 w 720"/>
              <a:gd name="T111" fmla="*/ 306 h 1050"/>
              <a:gd name="T112" fmla="*/ 144 w 720"/>
              <a:gd name="T113" fmla="*/ 258 h 1050"/>
              <a:gd name="T114" fmla="*/ 138 w 720"/>
              <a:gd name="T115" fmla="*/ 198 h 1050"/>
              <a:gd name="T116" fmla="*/ 114 w 720"/>
              <a:gd name="T117" fmla="*/ 144 h 1050"/>
              <a:gd name="T118" fmla="*/ 96 w 720"/>
              <a:gd name="T119" fmla="*/ 108 h 1050"/>
              <a:gd name="T120" fmla="*/ 102 w 720"/>
              <a:gd name="T121" fmla="*/ 54 h 1050"/>
              <a:gd name="T122" fmla="*/ 162 w 720"/>
              <a:gd name="T123" fmla="*/ 48 h 1050"/>
              <a:gd name="T124" fmla="*/ 198 w 720"/>
              <a:gd name="T125" fmla="*/ 18 h 1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20" h="1050">
                <a:moveTo>
                  <a:pt x="228" y="0"/>
                </a:moveTo>
                <a:lnTo>
                  <a:pt x="228" y="6"/>
                </a:lnTo>
                <a:lnTo>
                  <a:pt x="228" y="12"/>
                </a:lnTo>
                <a:lnTo>
                  <a:pt x="228" y="18"/>
                </a:lnTo>
                <a:lnTo>
                  <a:pt x="228" y="60"/>
                </a:lnTo>
                <a:lnTo>
                  <a:pt x="228" y="66"/>
                </a:lnTo>
                <a:lnTo>
                  <a:pt x="228" y="78"/>
                </a:lnTo>
                <a:lnTo>
                  <a:pt x="228" y="84"/>
                </a:lnTo>
                <a:lnTo>
                  <a:pt x="228" y="90"/>
                </a:lnTo>
                <a:lnTo>
                  <a:pt x="228" y="96"/>
                </a:lnTo>
                <a:lnTo>
                  <a:pt x="228" y="102"/>
                </a:lnTo>
                <a:lnTo>
                  <a:pt x="228" y="108"/>
                </a:lnTo>
                <a:lnTo>
                  <a:pt x="228" y="114"/>
                </a:lnTo>
                <a:lnTo>
                  <a:pt x="228" y="120"/>
                </a:lnTo>
                <a:lnTo>
                  <a:pt x="234" y="126"/>
                </a:lnTo>
                <a:lnTo>
                  <a:pt x="234" y="120"/>
                </a:lnTo>
                <a:lnTo>
                  <a:pt x="240" y="120"/>
                </a:lnTo>
                <a:lnTo>
                  <a:pt x="246" y="114"/>
                </a:lnTo>
                <a:lnTo>
                  <a:pt x="252" y="114"/>
                </a:lnTo>
                <a:lnTo>
                  <a:pt x="258" y="108"/>
                </a:lnTo>
                <a:lnTo>
                  <a:pt x="264" y="108"/>
                </a:lnTo>
                <a:lnTo>
                  <a:pt x="270" y="108"/>
                </a:lnTo>
                <a:lnTo>
                  <a:pt x="276" y="108"/>
                </a:lnTo>
                <a:lnTo>
                  <a:pt x="282" y="102"/>
                </a:lnTo>
                <a:lnTo>
                  <a:pt x="288" y="102"/>
                </a:lnTo>
                <a:lnTo>
                  <a:pt x="288" y="108"/>
                </a:lnTo>
                <a:lnTo>
                  <a:pt x="294" y="108"/>
                </a:lnTo>
                <a:lnTo>
                  <a:pt x="300" y="108"/>
                </a:lnTo>
                <a:lnTo>
                  <a:pt x="306" y="108"/>
                </a:lnTo>
                <a:lnTo>
                  <a:pt x="312" y="108"/>
                </a:lnTo>
                <a:lnTo>
                  <a:pt x="318" y="114"/>
                </a:lnTo>
                <a:lnTo>
                  <a:pt x="324" y="114"/>
                </a:lnTo>
                <a:lnTo>
                  <a:pt x="330" y="120"/>
                </a:lnTo>
                <a:lnTo>
                  <a:pt x="336" y="120"/>
                </a:lnTo>
                <a:lnTo>
                  <a:pt x="336" y="126"/>
                </a:lnTo>
                <a:lnTo>
                  <a:pt x="342" y="132"/>
                </a:lnTo>
                <a:lnTo>
                  <a:pt x="348" y="138"/>
                </a:lnTo>
                <a:lnTo>
                  <a:pt x="354" y="144"/>
                </a:lnTo>
                <a:lnTo>
                  <a:pt x="360" y="144"/>
                </a:lnTo>
                <a:lnTo>
                  <a:pt x="366" y="144"/>
                </a:lnTo>
                <a:lnTo>
                  <a:pt x="372" y="144"/>
                </a:lnTo>
                <a:lnTo>
                  <a:pt x="378" y="144"/>
                </a:lnTo>
                <a:lnTo>
                  <a:pt x="384" y="144"/>
                </a:lnTo>
                <a:lnTo>
                  <a:pt x="384" y="150"/>
                </a:lnTo>
                <a:lnTo>
                  <a:pt x="390" y="150"/>
                </a:lnTo>
                <a:lnTo>
                  <a:pt x="396" y="150"/>
                </a:lnTo>
                <a:lnTo>
                  <a:pt x="402" y="150"/>
                </a:lnTo>
                <a:lnTo>
                  <a:pt x="408" y="150"/>
                </a:lnTo>
                <a:lnTo>
                  <a:pt x="408" y="156"/>
                </a:lnTo>
                <a:lnTo>
                  <a:pt x="414" y="156"/>
                </a:lnTo>
                <a:lnTo>
                  <a:pt x="414" y="162"/>
                </a:lnTo>
                <a:lnTo>
                  <a:pt x="414" y="168"/>
                </a:lnTo>
                <a:lnTo>
                  <a:pt x="420" y="168"/>
                </a:lnTo>
                <a:lnTo>
                  <a:pt x="426" y="168"/>
                </a:lnTo>
                <a:lnTo>
                  <a:pt x="426" y="174"/>
                </a:lnTo>
                <a:lnTo>
                  <a:pt x="432" y="180"/>
                </a:lnTo>
                <a:lnTo>
                  <a:pt x="432" y="186"/>
                </a:lnTo>
                <a:lnTo>
                  <a:pt x="432" y="192"/>
                </a:lnTo>
                <a:lnTo>
                  <a:pt x="438" y="192"/>
                </a:lnTo>
                <a:lnTo>
                  <a:pt x="438" y="198"/>
                </a:lnTo>
                <a:lnTo>
                  <a:pt x="438" y="204"/>
                </a:lnTo>
                <a:lnTo>
                  <a:pt x="444" y="204"/>
                </a:lnTo>
                <a:lnTo>
                  <a:pt x="444" y="210"/>
                </a:lnTo>
                <a:lnTo>
                  <a:pt x="450" y="210"/>
                </a:lnTo>
                <a:lnTo>
                  <a:pt x="450" y="204"/>
                </a:lnTo>
                <a:lnTo>
                  <a:pt x="456" y="204"/>
                </a:lnTo>
                <a:lnTo>
                  <a:pt x="456" y="198"/>
                </a:lnTo>
                <a:lnTo>
                  <a:pt x="456" y="192"/>
                </a:lnTo>
                <a:lnTo>
                  <a:pt x="462" y="192"/>
                </a:lnTo>
                <a:lnTo>
                  <a:pt x="462" y="186"/>
                </a:lnTo>
                <a:lnTo>
                  <a:pt x="468" y="186"/>
                </a:lnTo>
                <a:lnTo>
                  <a:pt x="468" y="192"/>
                </a:lnTo>
                <a:lnTo>
                  <a:pt x="468" y="198"/>
                </a:lnTo>
                <a:lnTo>
                  <a:pt x="474" y="198"/>
                </a:lnTo>
                <a:lnTo>
                  <a:pt x="480" y="198"/>
                </a:lnTo>
                <a:lnTo>
                  <a:pt x="480" y="204"/>
                </a:lnTo>
                <a:lnTo>
                  <a:pt x="486" y="204"/>
                </a:lnTo>
                <a:lnTo>
                  <a:pt x="486" y="198"/>
                </a:lnTo>
                <a:lnTo>
                  <a:pt x="492" y="198"/>
                </a:lnTo>
                <a:lnTo>
                  <a:pt x="492" y="192"/>
                </a:lnTo>
                <a:lnTo>
                  <a:pt x="492" y="198"/>
                </a:lnTo>
                <a:lnTo>
                  <a:pt x="498" y="198"/>
                </a:lnTo>
                <a:lnTo>
                  <a:pt x="504" y="198"/>
                </a:lnTo>
                <a:lnTo>
                  <a:pt x="510" y="198"/>
                </a:lnTo>
                <a:lnTo>
                  <a:pt x="510" y="192"/>
                </a:lnTo>
                <a:lnTo>
                  <a:pt x="516" y="192"/>
                </a:lnTo>
                <a:lnTo>
                  <a:pt x="516" y="198"/>
                </a:lnTo>
                <a:lnTo>
                  <a:pt x="522" y="198"/>
                </a:lnTo>
                <a:lnTo>
                  <a:pt x="528" y="198"/>
                </a:lnTo>
                <a:lnTo>
                  <a:pt x="534" y="198"/>
                </a:lnTo>
                <a:lnTo>
                  <a:pt x="534" y="204"/>
                </a:lnTo>
                <a:lnTo>
                  <a:pt x="540" y="204"/>
                </a:lnTo>
                <a:lnTo>
                  <a:pt x="546" y="204"/>
                </a:lnTo>
                <a:lnTo>
                  <a:pt x="552" y="204"/>
                </a:lnTo>
                <a:lnTo>
                  <a:pt x="552" y="210"/>
                </a:lnTo>
                <a:lnTo>
                  <a:pt x="558" y="210"/>
                </a:lnTo>
                <a:lnTo>
                  <a:pt x="564" y="210"/>
                </a:lnTo>
                <a:lnTo>
                  <a:pt x="564" y="216"/>
                </a:lnTo>
                <a:lnTo>
                  <a:pt x="570" y="216"/>
                </a:lnTo>
                <a:lnTo>
                  <a:pt x="570" y="222"/>
                </a:lnTo>
                <a:lnTo>
                  <a:pt x="570" y="228"/>
                </a:lnTo>
                <a:lnTo>
                  <a:pt x="576" y="228"/>
                </a:lnTo>
                <a:lnTo>
                  <a:pt x="576" y="234"/>
                </a:lnTo>
                <a:lnTo>
                  <a:pt x="582" y="234"/>
                </a:lnTo>
                <a:lnTo>
                  <a:pt x="582" y="240"/>
                </a:lnTo>
                <a:lnTo>
                  <a:pt x="582" y="246"/>
                </a:lnTo>
                <a:lnTo>
                  <a:pt x="588" y="246"/>
                </a:lnTo>
                <a:lnTo>
                  <a:pt x="594" y="246"/>
                </a:lnTo>
                <a:lnTo>
                  <a:pt x="594" y="252"/>
                </a:lnTo>
                <a:lnTo>
                  <a:pt x="600" y="252"/>
                </a:lnTo>
                <a:lnTo>
                  <a:pt x="606" y="252"/>
                </a:lnTo>
                <a:lnTo>
                  <a:pt x="612" y="252"/>
                </a:lnTo>
                <a:lnTo>
                  <a:pt x="612" y="258"/>
                </a:lnTo>
                <a:lnTo>
                  <a:pt x="612" y="264"/>
                </a:lnTo>
                <a:lnTo>
                  <a:pt x="618" y="264"/>
                </a:lnTo>
                <a:lnTo>
                  <a:pt x="618" y="270"/>
                </a:lnTo>
                <a:lnTo>
                  <a:pt x="624" y="270"/>
                </a:lnTo>
                <a:lnTo>
                  <a:pt x="630" y="270"/>
                </a:lnTo>
                <a:lnTo>
                  <a:pt x="636" y="270"/>
                </a:lnTo>
                <a:lnTo>
                  <a:pt x="642" y="270"/>
                </a:lnTo>
                <a:lnTo>
                  <a:pt x="642" y="264"/>
                </a:lnTo>
                <a:lnTo>
                  <a:pt x="648" y="264"/>
                </a:lnTo>
                <a:lnTo>
                  <a:pt x="654" y="264"/>
                </a:lnTo>
                <a:lnTo>
                  <a:pt x="660" y="264"/>
                </a:lnTo>
                <a:lnTo>
                  <a:pt x="660" y="258"/>
                </a:lnTo>
                <a:lnTo>
                  <a:pt x="660" y="270"/>
                </a:lnTo>
                <a:lnTo>
                  <a:pt x="660" y="276"/>
                </a:lnTo>
                <a:lnTo>
                  <a:pt x="666" y="276"/>
                </a:lnTo>
                <a:lnTo>
                  <a:pt x="672" y="282"/>
                </a:lnTo>
                <a:lnTo>
                  <a:pt x="672" y="288"/>
                </a:lnTo>
                <a:lnTo>
                  <a:pt x="672" y="294"/>
                </a:lnTo>
                <a:lnTo>
                  <a:pt x="672" y="300"/>
                </a:lnTo>
                <a:lnTo>
                  <a:pt x="672" y="306"/>
                </a:lnTo>
                <a:lnTo>
                  <a:pt x="672" y="312"/>
                </a:lnTo>
                <a:lnTo>
                  <a:pt x="678" y="312"/>
                </a:lnTo>
                <a:lnTo>
                  <a:pt x="678" y="318"/>
                </a:lnTo>
                <a:lnTo>
                  <a:pt x="684" y="318"/>
                </a:lnTo>
                <a:lnTo>
                  <a:pt x="690" y="324"/>
                </a:lnTo>
                <a:lnTo>
                  <a:pt x="690" y="330"/>
                </a:lnTo>
                <a:lnTo>
                  <a:pt x="684" y="330"/>
                </a:lnTo>
                <a:lnTo>
                  <a:pt x="684" y="336"/>
                </a:lnTo>
                <a:lnTo>
                  <a:pt x="684" y="342"/>
                </a:lnTo>
                <a:lnTo>
                  <a:pt x="684" y="348"/>
                </a:lnTo>
                <a:lnTo>
                  <a:pt x="690" y="348"/>
                </a:lnTo>
                <a:lnTo>
                  <a:pt x="690" y="354"/>
                </a:lnTo>
                <a:lnTo>
                  <a:pt x="690" y="360"/>
                </a:lnTo>
                <a:lnTo>
                  <a:pt x="696" y="360"/>
                </a:lnTo>
                <a:lnTo>
                  <a:pt x="702" y="360"/>
                </a:lnTo>
                <a:lnTo>
                  <a:pt x="708" y="360"/>
                </a:lnTo>
                <a:lnTo>
                  <a:pt x="714" y="360"/>
                </a:lnTo>
                <a:lnTo>
                  <a:pt x="714" y="366"/>
                </a:lnTo>
                <a:lnTo>
                  <a:pt x="720" y="366"/>
                </a:lnTo>
                <a:lnTo>
                  <a:pt x="720" y="372"/>
                </a:lnTo>
                <a:lnTo>
                  <a:pt x="714" y="372"/>
                </a:lnTo>
                <a:lnTo>
                  <a:pt x="714" y="378"/>
                </a:lnTo>
                <a:lnTo>
                  <a:pt x="714" y="384"/>
                </a:lnTo>
                <a:lnTo>
                  <a:pt x="708" y="384"/>
                </a:lnTo>
                <a:lnTo>
                  <a:pt x="708" y="390"/>
                </a:lnTo>
                <a:lnTo>
                  <a:pt x="702" y="390"/>
                </a:lnTo>
                <a:lnTo>
                  <a:pt x="702" y="396"/>
                </a:lnTo>
                <a:lnTo>
                  <a:pt x="702" y="402"/>
                </a:lnTo>
                <a:lnTo>
                  <a:pt x="696" y="402"/>
                </a:lnTo>
                <a:lnTo>
                  <a:pt x="696" y="408"/>
                </a:lnTo>
                <a:lnTo>
                  <a:pt x="690" y="408"/>
                </a:lnTo>
                <a:lnTo>
                  <a:pt x="684" y="408"/>
                </a:lnTo>
                <a:lnTo>
                  <a:pt x="684" y="414"/>
                </a:lnTo>
                <a:lnTo>
                  <a:pt x="684" y="420"/>
                </a:lnTo>
                <a:lnTo>
                  <a:pt x="678" y="420"/>
                </a:lnTo>
                <a:lnTo>
                  <a:pt x="678" y="426"/>
                </a:lnTo>
                <a:lnTo>
                  <a:pt x="678" y="432"/>
                </a:lnTo>
                <a:lnTo>
                  <a:pt x="678" y="438"/>
                </a:lnTo>
                <a:lnTo>
                  <a:pt x="672" y="438"/>
                </a:lnTo>
                <a:lnTo>
                  <a:pt x="672" y="444"/>
                </a:lnTo>
                <a:lnTo>
                  <a:pt x="672" y="450"/>
                </a:lnTo>
                <a:lnTo>
                  <a:pt x="672" y="456"/>
                </a:lnTo>
                <a:lnTo>
                  <a:pt x="678" y="456"/>
                </a:lnTo>
                <a:lnTo>
                  <a:pt x="678" y="462"/>
                </a:lnTo>
                <a:lnTo>
                  <a:pt x="678" y="468"/>
                </a:lnTo>
                <a:lnTo>
                  <a:pt x="678" y="474"/>
                </a:lnTo>
                <a:lnTo>
                  <a:pt x="672" y="474"/>
                </a:lnTo>
                <a:lnTo>
                  <a:pt x="672" y="480"/>
                </a:lnTo>
                <a:lnTo>
                  <a:pt x="672" y="486"/>
                </a:lnTo>
                <a:lnTo>
                  <a:pt x="672" y="492"/>
                </a:lnTo>
                <a:lnTo>
                  <a:pt x="672" y="498"/>
                </a:lnTo>
                <a:lnTo>
                  <a:pt x="666" y="498"/>
                </a:lnTo>
                <a:lnTo>
                  <a:pt x="666" y="504"/>
                </a:lnTo>
                <a:lnTo>
                  <a:pt x="666" y="510"/>
                </a:lnTo>
                <a:lnTo>
                  <a:pt x="666" y="516"/>
                </a:lnTo>
                <a:lnTo>
                  <a:pt x="672" y="522"/>
                </a:lnTo>
                <a:lnTo>
                  <a:pt x="672" y="528"/>
                </a:lnTo>
                <a:lnTo>
                  <a:pt x="672" y="534"/>
                </a:lnTo>
                <a:lnTo>
                  <a:pt x="672" y="540"/>
                </a:lnTo>
                <a:lnTo>
                  <a:pt x="672" y="546"/>
                </a:lnTo>
                <a:lnTo>
                  <a:pt x="672" y="552"/>
                </a:lnTo>
                <a:lnTo>
                  <a:pt x="672" y="558"/>
                </a:lnTo>
                <a:lnTo>
                  <a:pt x="666" y="558"/>
                </a:lnTo>
                <a:lnTo>
                  <a:pt x="666" y="564"/>
                </a:lnTo>
                <a:lnTo>
                  <a:pt x="660" y="564"/>
                </a:lnTo>
                <a:lnTo>
                  <a:pt x="660" y="570"/>
                </a:lnTo>
                <a:lnTo>
                  <a:pt x="654" y="570"/>
                </a:lnTo>
                <a:lnTo>
                  <a:pt x="654" y="576"/>
                </a:lnTo>
                <a:lnTo>
                  <a:pt x="648" y="576"/>
                </a:lnTo>
                <a:lnTo>
                  <a:pt x="642" y="576"/>
                </a:lnTo>
                <a:lnTo>
                  <a:pt x="642" y="582"/>
                </a:lnTo>
                <a:lnTo>
                  <a:pt x="636" y="582"/>
                </a:lnTo>
                <a:lnTo>
                  <a:pt x="636" y="588"/>
                </a:lnTo>
                <a:lnTo>
                  <a:pt x="630" y="588"/>
                </a:lnTo>
                <a:lnTo>
                  <a:pt x="630" y="594"/>
                </a:lnTo>
                <a:lnTo>
                  <a:pt x="636" y="594"/>
                </a:lnTo>
                <a:lnTo>
                  <a:pt x="636" y="600"/>
                </a:lnTo>
                <a:lnTo>
                  <a:pt x="636" y="606"/>
                </a:lnTo>
                <a:lnTo>
                  <a:pt x="642" y="606"/>
                </a:lnTo>
                <a:lnTo>
                  <a:pt x="642" y="612"/>
                </a:lnTo>
                <a:lnTo>
                  <a:pt x="642" y="618"/>
                </a:lnTo>
                <a:lnTo>
                  <a:pt x="636" y="618"/>
                </a:lnTo>
                <a:lnTo>
                  <a:pt x="636" y="624"/>
                </a:lnTo>
                <a:lnTo>
                  <a:pt x="630" y="624"/>
                </a:lnTo>
                <a:lnTo>
                  <a:pt x="624" y="624"/>
                </a:lnTo>
                <a:lnTo>
                  <a:pt x="624" y="630"/>
                </a:lnTo>
                <a:lnTo>
                  <a:pt x="618" y="630"/>
                </a:lnTo>
                <a:lnTo>
                  <a:pt x="618" y="636"/>
                </a:lnTo>
                <a:lnTo>
                  <a:pt x="618" y="642"/>
                </a:lnTo>
                <a:lnTo>
                  <a:pt x="618" y="648"/>
                </a:lnTo>
                <a:lnTo>
                  <a:pt x="618" y="654"/>
                </a:lnTo>
                <a:lnTo>
                  <a:pt x="618" y="660"/>
                </a:lnTo>
                <a:lnTo>
                  <a:pt x="618" y="666"/>
                </a:lnTo>
                <a:lnTo>
                  <a:pt x="618" y="672"/>
                </a:lnTo>
                <a:lnTo>
                  <a:pt x="618" y="678"/>
                </a:lnTo>
                <a:lnTo>
                  <a:pt x="618" y="684"/>
                </a:lnTo>
                <a:lnTo>
                  <a:pt x="618" y="690"/>
                </a:lnTo>
                <a:lnTo>
                  <a:pt x="612" y="690"/>
                </a:lnTo>
                <a:lnTo>
                  <a:pt x="612" y="696"/>
                </a:lnTo>
                <a:lnTo>
                  <a:pt x="606" y="696"/>
                </a:lnTo>
                <a:lnTo>
                  <a:pt x="606" y="702"/>
                </a:lnTo>
                <a:lnTo>
                  <a:pt x="606" y="708"/>
                </a:lnTo>
                <a:lnTo>
                  <a:pt x="600" y="708"/>
                </a:lnTo>
                <a:lnTo>
                  <a:pt x="600" y="714"/>
                </a:lnTo>
                <a:lnTo>
                  <a:pt x="600" y="720"/>
                </a:lnTo>
                <a:lnTo>
                  <a:pt x="600" y="726"/>
                </a:lnTo>
                <a:lnTo>
                  <a:pt x="594" y="726"/>
                </a:lnTo>
                <a:lnTo>
                  <a:pt x="594" y="732"/>
                </a:lnTo>
                <a:lnTo>
                  <a:pt x="588" y="732"/>
                </a:lnTo>
                <a:lnTo>
                  <a:pt x="588" y="738"/>
                </a:lnTo>
                <a:lnTo>
                  <a:pt x="582" y="738"/>
                </a:lnTo>
                <a:lnTo>
                  <a:pt x="582" y="744"/>
                </a:lnTo>
                <a:lnTo>
                  <a:pt x="582" y="750"/>
                </a:lnTo>
                <a:lnTo>
                  <a:pt x="582" y="756"/>
                </a:lnTo>
                <a:lnTo>
                  <a:pt x="588" y="756"/>
                </a:lnTo>
                <a:lnTo>
                  <a:pt x="588" y="762"/>
                </a:lnTo>
                <a:lnTo>
                  <a:pt x="588" y="768"/>
                </a:lnTo>
                <a:lnTo>
                  <a:pt x="594" y="768"/>
                </a:lnTo>
                <a:lnTo>
                  <a:pt x="594" y="774"/>
                </a:lnTo>
                <a:lnTo>
                  <a:pt x="588" y="780"/>
                </a:lnTo>
                <a:lnTo>
                  <a:pt x="588" y="786"/>
                </a:lnTo>
                <a:lnTo>
                  <a:pt x="588" y="792"/>
                </a:lnTo>
                <a:lnTo>
                  <a:pt x="582" y="792"/>
                </a:lnTo>
                <a:lnTo>
                  <a:pt x="582" y="798"/>
                </a:lnTo>
                <a:lnTo>
                  <a:pt x="588" y="798"/>
                </a:lnTo>
                <a:lnTo>
                  <a:pt x="588" y="804"/>
                </a:lnTo>
                <a:lnTo>
                  <a:pt x="588" y="810"/>
                </a:lnTo>
                <a:lnTo>
                  <a:pt x="588" y="816"/>
                </a:lnTo>
                <a:lnTo>
                  <a:pt x="582" y="822"/>
                </a:lnTo>
                <a:lnTo>
                  <a:pt x="582" y="828"/>
                </a:lnTo>
                <a:lnTo>
                  <a:pt x="576" y="828"/>
                </a:lnTo>
                <a:lnTo>
                  <a:pt x="576" y="834"/>
                </a:lnTo>
                <a:lnTo>
                  <a:pt x="570" y="834"/>
                </a:lnTo>
                <a:lnTo>
                  <a:pt x="570" y="840"/>
                </a:lnTo>
                <a:lnTo>
                  <a:pt x="570" y="846"/>
                </a:lnTo>
                <a:lnTo>
                  <a:pt x="564" y="846"/>
                </a:lnTo>
                <a:lnTo>
                  <a:pt x="564" y="852"/>
                </a:lnTo>
                <a:lnTo>
                  <a:pt x="558" y="852"/>
                </a:lnTo>
                <a:lnTo>
                  <a:pt x="552" y="852"/>
                </a:lnTo>
                <a:lnTo>
                  <a:pt x="552" y="858"/>
                </a:lnTo>
                <a:lnTo>
                  <a:pt x="552" y="864"/>
                </a:lnTo>
                <a:lnTo>
                  <a:pt x="546" y="864"/>
                </a:lnTo>
                <a:lnTo>
                  <a:pt x="546" y="870"/>
                </a:lnTo>
                <a:lnTo>
                  <a:pt x="540" y="870"/>
                </a:lnTo>
                <a:lnTo>
                  <a:pt x="546" y="876"/>
                </a:lnTo>
                <a:lnTo>
                  <a:pt x="540" y="876"/>
                </a:lnTo>
                <a:lnTo>
                  <a:pt x="540" y="882"/>
                </a:lnTo>
                <a:lnTo>
                  <a:pt x="534" y="882"/>
                </a:lnTo>
                <a:lnTo>
                  <a:pt x="534" y="888"/>
                </a:lnTo>
                <a:lnTo>
                  <a:pt x="528" y="888"/>
                </a:lnTo>
                <a:lnTo>
                  <a:pt x="528" y="894"/>
                </a:lnTo>
                <a:lnTo>
                  <a:pt x="522" y="894"/>
                </a:lnTo>
                <a:lnTo>
                  <a:pt x="522" y="888"/>
                </a:lnTo>
                <a:lnTo>
                  <a:pt x="516" y="888"/>
                </a:lnTo>
                <a:lnTo>
                  <a:pt x="510" y="888"/>
                </a:lnTo>
                <a:lnTo>
                  <a:pt x="504" y="888"/>
                </a:lnTo>
                <a:lnTo>
                  <a:pt x="498" y="888"/>
                </a:lnTo>
                <a:lnTo>
                  <a:pt x="498" y="894"/>
                </a:lnTo>
                <a:lnTo>
                  <a:pt x="492" y="894"/>
                </a:lnTo>
                <a:lnTo>
                  <a:pt x="486" y="894"/>
                </a:lnTo>
                <a:lnTo>
                  <a:pt x="486" y="900"/>
                </a:lnTo>
                <a:lnTo>
                  <a:pt x="480" y="900"/>
                </a:lnTo>
                <a:lnTo>
                  <a:pt x="480" y="906"/>
                </a:lnTo>
                <a:lnTo>
                  <a:pt x="480" y="912"/>
                </a:lnTo>
                <a:lnTo>
                  <a:pt x="480" y="918"/>
                </a:lnTo>
                <a:lnTo>
                  <a:pt x="480" y="924"/>
                </a:lnTo>
                <a:lnTo>
                  <a:pt x="474" y="924"/>
                </a:lnTo>
                <a:lnTo>
                  <a:pt x="468" y="924"/>
                </a:lnTo>
                <a:lnTo>
                  <a:pt x="462" y="924"/>
                </a:lnTo>
                <a:lnTo>
                  <a:pt x="456" y="924"/>
                </a:lnTo>
                <a:lnTo>
                  <a:pt x="456" y="930"/>
                </a:lnTo>
                <a:lnTo>
                  <a:pt x="450" y="930"/>
                </a:lnTo>
                <a:lnTo>
                  <a:pt x="444" y="930"/>
                </a:lnTo>
                <a:lnTo>
                  <a:pt x="444" y="936"/>
                </a:lnTo>
                <a:lnTo>
                  <a:pt x="438" y="936"/>
                </a:lnTo>
                <a:lnTo>
                  <a:pt x="438" y="942"/>
                </a:lnTo>
                <a:lnTo>
                  <a:pt x="438" y="948"/>
                </a:lnTo>
                <a:lnTo>
                  <a:pt x="432" y="948"/>
                </a:lnTo>
                <a:lnTo>
                  <a:pt x="432" y="954"/>
                </a:lnTo>
                <a:lnTo>
                  <a:pt x="432" y="960"/>
                </a:lnTo>
                <a:lnTo>
                  <a:pt x="426" y="960"/>
                </a:lnTo>
                <a:lnTo>
                  <a:pt x="426" y="966"/>
                </a:lnTo>
                <a:lnTo>
                  <a:pt x="426" y="972"/>
                </a:lnTo>
                <a:lnTo>
                  <a:pt x="426" y="978"/>
                </a:lnTo>
                <a:lnTo>
                  <a:pt x="426" y="984"/>
                </a:lnTo>
                <a:lnTo>
                  <a:pt x="426" y="990"/>
                </a:lnTo>
                <a:lnTo>
                  <a:pt x="426" y="996"/>
                </a:lnTo>
                <a:lnTo>
                  <a:pt x="426" y="1002"/>
                </a:lnTo>
                <a:lnTo>
                  <a:pt x="426" y="1008"/>
                </a:lnTo>
                <a:lnTo>
                  <a:pt x="426" y="1014"/>
                </a:lnTo>
                <a:lnTo>
                  <a:pt x="426" y="1020"/>
                </a:lnTo>
                <a:lnTo>
                  <a:pt x="426" y="1026"/>
                </a:lnTo>
                <a:lnTo>
                  <a:pt x="420" y="1026"/>
                </a:lnTo>
                <a:lnTo>
                  <a:pt x="420" y="1032"/>
                </a:lnTo>
                <a:lnTo>
                  <a:pt x="420" y="1038"/>
                </a:lnTo>
                <a:lnTo>
                  <a:pt x="414" y="1038"/>
                </a:lnTo>
                <a:lnTo>
                  <a:pt x="408" y="1038"/>
                </a:lnTo>
                <a:lnTo>
                  <a:pt x="408" y="1032"/>
                </a:lnTo>
                <a:lnTo>
                  <a:pt x="402" y="1032"/>
                </a:lnTo>
                <a:lnTo>
                  <a:pt x="396" y="1032"/>
                </a:lnTo>
                <a:lnTo>
                  <a:pt x="390" y="1032"/>
                </a:lnTo>
                <a:lnTo>
                  <a:pt x="384" y="1032"/>
                </a:lnTo>
                <a:lnTo>
                  <a:pt x="378" y="1032"/>
                </a:lnTo>
                <a:lnTo>
                  <a:pt x="372" y="1032"/>
                </a:lnTo>
                <a:lnTo>
                  <a:pt x="366" y="1038"/>
                </a:lnTo>
                <a:lnTo>
                  <a:pt x="360" y="1038"/>
                </a:lnTo>
                <a:lnTo>
                  <a:pt x="360" y="1044"/>
                </a:lnTo>
                <a:lnTo>
                  <a:pt x="354" y="1044"/>
                </a:lnTo>
                <a:lnTo>
                  <a:pt x="354" y="1050"/>
                </a:lnTo>
                <a:lnTo>
                  <a:pt x="348" y="1050"/>
                </a:lnTo>
                <a:lnTo>
                  <a:pt x="342" y="1050"/>
                </a:lnTo>
                <a:lnTo>
                  <a:pt x="336" y="1050"/>
                </a:lnTo>
                <a:lnTo>
                  <a:pt x="336" y="1044"/>
                </a:lnTo>
                <a:lnTo>
                  <a:pt x="342" y="1044"/>
                </a:lnTo>
                <a:lnTo>
                  <a:pt x="342" y="1038"/>
                </a:lnTo>
                <a:lnTo>
                  <a:pt x="342" y="1032"/>
                </a:lnTo>
                <a:lnTo>
                  <a:pt x="342" y="1026"/>
                </a:lnTo>
                <a:lnTo>
                  <a:pt x="342" y="1020"/>
                </a:lnTo>
                <a:lnTo>
                  <a:pt x="342" y="1014"/>
                </a:lnTo>
                <a:lnTo>
                  <a:pt x="342" y="1008"/>
                </a:lnTo>
                <a:lnTo>
                  <a:pt x="336" y="1008"/>
                </a:lnTo>
                <a:lnTo>
                  <a:pt x="336" y="1002"/>
                </a:lnTo>
                <a:lnTo>
                  <a:pt x="330" y="1002"/>
                </a:lnTo>
                <a:lnTo>
                  <a:pt x="324" y="1002"/>
                </a:lnTo>
                <a:lnTo>
                  <a:pt x="324" y="1008"/>
                </a:lnTo>
                <a:lnTo>
                  <a:pt x="318" y="1008"/>
                </a:lnTo>
                <a:lnTo>
                  <a:pt x="318" y="1014"/>
                </a:lnTo>
                <a:lnTo>
                  <a:pt x="312" y="1014"/>
                </a:lnTo>
                <a:lnTo>
                  <a:pt x="318" y="1020"/>
                </a:lnTo>
                <a:lnTo>
                  <a:pt x="312" y="1020"/>
                </a:lnTo>
                <a:lnTo>
                  <a:pt x="312" y="1026"/>
                </a:lnTo>
                <a:lnTo>
                  <a:pt x="312" y="1032"/>
                </a:lnTo>
                <a:lnTo>
                  <a:pt x="306" y="1032"/>
                </a:lnTo>
                <a:lnTo>
                  <a:pt x="306" y="1038"/>
                </a:lnTo>
                <a:lnTo>
                  <a:pt x="306" y="1032"/>
                </a:lnTo>
                <a:lnTo>
                  <a:pt x="300" y="1032"/>
                </a:lnTo>
                <a:lnTo>
                  <a:pt x="306" y="1026"/>
                </a:lnTo>
                <a:lnTo>
                  <a:pt x="306" y="1020"/>
                </a:lnTo>
                <a:lnTo>
                  <a:pt x="300" y="1020"/>
                </a:lnTo>
                <a:lnTo>
                  <a:pt x="294" y="1020"/>
                </a:lnTo>
                <a:lnTo>
                  <a:pt x="288" y="1020"/>
                </a:lnTo>
                <a:lnTo>
                  <a:pt x="288" y="1014"/>
                </a:lnTo>
                <a:lnTo>
                  <a:pt x="282" y="1014"/>
                </a:lnTo>
                <a:lnTo>
                  <a:pt x="282" y="1008"/>
                </a:lnTo>
                <a:lnTo>
                  <a:pt x="276" y="1008"/>
                </a:lnTo>
                <a:lnTo>
                  <a:pt x="270" y="1008"/>
                </a:lnTo>
                <a:lnTo>
                  <a:pt x="264" y="1008"/>
                </a:lnTo>
                <a:lnTo>
                  <a:pt x="264" y="1014"/>
                </a:lnTo>
                <a:lnTo>
                  <a:pt x="258" y="1014"/>
                </a:lnTo>
                <a:lnTo>
                  <a:pt x="258" y="1020"/>
                </a:lnTo>
                <a:lnTo>
                  <a:pt x="252" y="1020"/>
                </a:lnTo>
                <a:lnTo>
                  <a:pt x="246" y="1020"/>
                </a:lnTo>
                <a:lnTo>
                  <a:pt x="246" y="1014"/>
                </a:lnTo>
                <a:lnTo>
                  <a:pt x="240" y="1014"/>
                </a:lnTo>
                <a:lnTo>
                  <a:pt x="240" y="1008"/>
                </a:lnTo>
                <a:lnTo>
                  <a:pt x="234" y="1008"/>
                </a:lnTo>
                <a:lnTo>
                  <a:pt x="234" y="1002"/>
                </a:lnTo>
                <a:lnTo>
                  <a:pt x="234" y="996"/>
                </a:lnTo>
                <a:lnTo>
                  <a:pt x="234" y="990"/>
                </a:lnTo>
                <a:lnTo>
                  <a:pt x="228" y="990"/>
                </a:lnTo>
                <a:lnTo>
                  <a:pt x="228" y="984"/>
                </a:lnTo>
                <a:lnTo>
                  <a:pt x="228" y="978"/>
                </a:lnTo>
                <a:lnTo>
                  <a:pt x="222" y="978"/>
                </a:lnTo>
                <a:lnTo>
                  <a:pt x="222" y="972"/>
                </a:lnTo>
                <a:lnTo>
                  <a:pt x="222" y="966"/>
                </a:lnTo>
                <a:lnTo>
                  <a:pt x="216" y="966"/>
                </a:lnTo>
                <a:lnTo>
                  <a:pt x="216" y="960"/>
                </a:lnTo>
                <a:lnTo>
                  <a:pt x="216" y="954"/>
                </a:lnTo>
                <a:lnTo>
                  <a:pt x="216" y="948"/>
                </a:lnTo>
                <a:lnTo>
                  <a:pt x="210" y="948"/>
                </a:lnTo>
                <a:lnTo>
                  <a:pt x="210" y="942"/>
                </a:lnTo>
                <a:lnTo>
                  <a:pt x="204" y="942"/>
                </a:lnTo>
                <a:lnTo>
                  <a:pt x="198" y="942"/>
                </a:lnTo>
                <a:lnTo>
                  <a:pt x="192" y="942"/>
                </a:lnTo>
                <a:lnTo>
                  <a:pt x="186" y="942"/>
                </a:lnTo>
                <a:lnTo>
                  <a:pt x="186" y="936"/>
                </a:lnTo>
                <a:lnTo>
                  <a:pt x="180" y="936"/>
                </a:lnTo>
                <a:lnTo>
                  <a:pt x="180" y="930"/>
                </a:lnTo>
                <a:lnTo>
                  <a:pt x="180" y="924"/>
                </a:lnTo>
                <a:lnTo>
                  <a:pt x="180" y="918"/>
                </a:lnTo>
                <a:lnTo>
                  <a:pt x="180" y="912"/>
                </a:lnTo>
                <a:lnTo>
                  <a:pt x="180" y="906"/>
                </a:lnTo>
                <a:lnTo>
                  <a:pt x="174" y="906"/>
                </a:lnTo>
                <a:lnTo>
                  <a:pt x="174" y="900"/>
                </a:lnTo>
                <a:lnTo>
                  <a:pt x="168" y="900"/>
                </a:lnTo>
                <a:lnTo>
                  <a:pt x="168" y="894"/>
                </a:lnTo>
                <a:lnTo>
                  <a:pt x="162" y="894"/>
                </a:lnTo>
                <a:lnTo>
                  <a:pt x="162" y="888"/>
                </a:lnTo>
                <a:lnTo>
                  <a:pt x="156" y="888"/>
                </a:lnTo>
                <a:lnTo>
                  <a:pt x="150" y="888"/>
                </a:lnTo>
                <a:lnTo>
                  <a:pt x="150" y="882"/>
                </a:lnTo>
                <a:lnTo>
                  <a:pt x="144" y="882"/>
                </a:lnTo>
                <a:lnTo>
                  <a:pt x="144" y="876"/>
                </a:lnTo>
                <a:lnTo>
                  <a:pt x="138" y="876"/>
                </a:lnTo>
                <a:lnTo>
                  <a:pt x="138" y="870"/>
                </a:lnTo>
                <a:lnTo>
                  <a:pt x="132" y="870"/>
                </a:lnTo>
                <a:lnTo>
                  <a:pt x="132" y="864"/>
                </a:lnTo>
                <a:lnTo>
                  <a:pt x="132" y="858"/>
                </a:lnTo>
                <a:lnTo>
                  <a:pt x="126" y="858"/>
                </a:lnTo>
                <a:lnTo>
                  <a:pt x="126" y="852"/>
                </a:lnTo>
                <a:lnTo>
                  <a:pt x="120" y="852"/>
                </a:lnTo>
                <a:lnTo>
                  <a:pt x="120" y="846"/>
                </a:lnTo>
                <a:lnTo>
                  <a:pt x="120" y="840"/>
                </a:lnTo>
                <a:lnTo>
                  <a:pt x="120" y="834"/>
                </a:lnTo>
                <a:lnTo>
                  <a:pt x="126" y="834"/>
                </a:lnTo>
                <a:lnTo>
                  <a:pt x="126" y="828"/>
                </a:lnTo>
                <a:lnTo>
                  <a:pt x="126" y="822"/>
                </a:lnTo>
                <a:lnTo>
                  <a:pt x="126" y="816"/>
                </a:lnTo>
                <a:lnTo>
                  <a:pt x="126" y="810"/>
                </a:lnTo>
                <a:lnTo>
                  <a:pt x="126" y="804"/>
                </a:lnTo>
                <a:lnTo>
                  <a:pt x="126" y="798"/>
                </a:lnTo>
                <a:lnTo>
                  <a:pt x="126" y="792"/>
                </a:lnTo>
                <a:lnTo>
                  <a:pt x="120" y="792"/>
                </a:lnTo>
                <a:lnTo>
                  <a:pt x="120" y="786"/>
                </a:lnTo>
                <a:lnTo>
                  <a:pt x="120" y="780"/>
                </a:lnTo>
                <a:lnTo>
                  <a:pt x="120" y="774"/>
                </a:lnTo>
                <a:lnTo>
                  <a:pt x="120" y="768"/>
                </a:lnTo>
                <a:lnTo>
                  <a:pt x="120" y="762"/>
                </a:lnTo>
                <a:lnTo>
                  <a:pt x="120" y="756"/>
                </a:lnTo>
                <a:lnTo>
                  <a:pt x="114" y="756"/>
                </a:lnTo>
                <a:lnTo>
                  <a:pt x="114" y="750"/>
                </a:lnTo>
                <a:lnTo>
                  <a:pt x="114" y="744"/>
                </a:lnTo>
                <a:lnTo>
                  <a:pt x="108" y="744"/>
                </a:lnTo>
                <a:lnTo>
                  <a:pt x="108" y="738"/>
                </a:lnTo>
                <a:lnTo>
                  <a:pt x="102" y="732"/>
                </a:lnTo>
                <a:lnTo>
                  <a:pt x="102" y="726"/>
                </a:lnTo>
                <a:lnTo>
                  <a:pt x="96" y="726"/>
                </a:lnTo>
                <a:lnTo>
                  <a:pt x="96" y="720"/>
                </a:lnTo>
                <a:lnTo>
                  <a:pt x="96" y="714"/>
                </a:lnTo>
                <a:lnTo>
                  <a:pt x="96" y="708"/>
                </a:lnTo>
                <a:lnTo>
                  <a:pt x="90" y="702"/>
                </a:lnTo>
                <a:lnTo>
                  <a:pt x="90" y="696"/>
                </a:lnTo>
                <a:lnTo>
                  <a:pt x="90" y="690"/>
                </a:lnTo>
                <a:lnTo>
                  <a:pt x="84" y="690"/>
                </a:lnTo>
                <a:lnTo>
                  <a:pt x="84" y="684"/>
                </a:lnTo>
                <a:lnTo>
                  <a:pt x="84" y="678"/>
                </a:lnTo>
                <a:lnTo>
                  <a:pt x="84" y="672"/>
                </a:lnTo>
                <a:lnTo>
                  <a:pt x="78" y="672"/>
                </a:lnTo>
                <a:lnTo>
                  <a:pt x="78" y="666"/>
                </a:lnTo>
                <a:lnTo>
                  <a:pt x="78" y="660"/>
                </a:lnTo>
                <a:lnTo>
                  <a:pt x="78" y="654"/>
                </a:lnTo>
                <a:lnTo>
                  <a:pt x="72" y="648"/>
                </a:lnTo>
                <a:lnTo>
                  <a:pt x="72" y="642"/>
                </a:lnTo>
                <a:lnTo>
                  <a:pt x="72" y="636"/>
                </a:lnTo>
                <a:lnTo>
                  <a:pt x="72" y="630"/>
                </a:lnTo>
                <a:lnTo>
                  <a:pt x="72" y="624"/>
                </a:lnTo>
                <a:lnTo>
                  <a:pt x="66" y="618"/>
                </a:lnTo>
                <a:lnTo>
                  <a:pt x="66" y="612"/>
                </a:lnTo>
                <a:lnTo>
                  <a:pt x="66" y="606"/>
                </a:lnTo>
                <a:lnTo>
                  <a:pt x="66" y="600"/>
                </a:lnTo>
                <a:lnTo>
                  <a:pt x="66" y="594"/>
                </a:lnTo>
                <a:lnTo>
                  <a:pt x="66" y="588"/>
                </a:lnTo>
                <a:lnTo>
                  <a:pt x="66" y="582"/>
                </a:lnTo>
                <a:lnTo>
                  <a:pt x="66" y="576"/>
                </a:lnTo>
                <a:lnTo>
                  <a:pt x="66" y="570"/>
                </a:lnTo>
                <a:lnTo>
                  <a:pt x="66" y="564"/>
                </a:lnTo>
                <a:lnTo>
                  <a:pt x="66" y="558"/>
                </a:lnTo>
                <a:lnTo>
                  <a:pt x="66" y="552"/>
                </a:lnTo>
                <a:lnTo>
                  <a:pt x="66" y="546"/>
                </a:lnTo>
                <a:lnTo>
                  <a:pt x="72" y="546"/>
                </a:lnTo>
                <a:lnTo>
                  <a:pt x="72" y="540"/>
                </a:lnTo>
                <a:lnTo>
                  <a:pt x="72" y="534"/>
                </a:lnTo>
                <a:lnTo>
                  <a:pt x="72" y="528"/>
                </a:lnTo>
                <a:lnTo>
                  <a:pt x="78" y="522"/>
                </a:lnTo>
                <a:lnTo>
                  <a:pt x="78" y="516"/>
                </a:lnTo>
                <a:lnTo>
                  <a:pt x="78" y="510"/>
                </a:lnTo>
                <a:lnTo>
                  <a:pt x="84" y="510"/>
                </a:lnTo>
                <a:lnTo>
                  <a:pt x="84" y="504"/>
                </a:lnTo>
                <a:lnTo>
                  <a:pt x="60" y="498"/>
                </a:lnTo>
                <a:lnTo>
                  <a:pt x="66" y="468"/>
                </a:lnTo>
                <a:lnTo>
                  <a:pt x="48" y="462"/>
                </a:lnTo>
                <a:lnTo>
                  <a:pt x="54" y="456"/>
                </a:lnTo>
                <a:lnTo>
                  <a:pt x="54" y="450"/>
                </a:lnTo>
                <a:lnTo>
                  <a:pt x="54" y="444"/>
                </a:lnTo>
                <a:lnTo>
                  <a:pt x="0" y="438"/>
                </a:lnTo>
                <a:lnTo>
                  <a:pt x="0" y="432"/>
                </a:lnTo>
                <a:lnTo>
                  <a:pt x="0" y="426"/>
                </a:lnTo>
                <a:lnTo>
                  <a:pt x="0" y="420"/>
                </a:lnTo>
                <a:lnTo>
                  <a:pt x="6" y="420"/>
                </a:lnTo>
                <a:lnTo>
                  <a:pt x="6" y="414"/>
                </a:lnTo>
                <a:lnTo>
                  <a:pt x="6" y="408"/>
                </a:lnTo>
                <a:lnTo>
                  <a:pt x="6" y="402"/>
                </a:lnTo>
                <a:lnTo>
                  <a:pt x="6" y="396"/>
                </a:lnTo>
                <a:lnTo>
                  <a:pt x="6" y="390"/>
                </a:lnTo>
                <a:lnTo>
                  <a:pt x="0" y="390"/>
                </a:lnTo>
                <a:lnTo>
                  <a:pt x="0" y="384"/>
                </a:lnTo>
                <a:lnTo>
                  <a:pt x="0" y="378"/>
                </a:lnTo>
                <a:lnTo>
                  <a:pt x="0" y="372"/>
                </a:lnTo>
                <a:lnTo>
                  <a:pt x="6" y="372"/>
                </a:lnTo>
                <a:lnTo>
                  <a:pt x="12" y="372"/>
                </a:lnTo>
                <a:lnTo>
                  <a:pt x="18" y="372"/>
                </a:lnTo>
                <a:lnTo>
                  <a:pt x="18" y="366"/>
                </a:lnTo>
                <a:lnTo>
                  <a:pt x="24" y="366"/>
                </a:lnTo>
                <a:lnTo>
                  <a:pt x="30" y="366"/>
                </a:lnTo>
                <a:lnTo>
                  <a:pt x="36" y="366"/>
                </a:lnTo>
                <a:lnTo>
                  <a:pt x="36" y="360"/>
                </a:lnTo>
                <a:lnTo>
                  <a:pt x="36" y="366"/>
                </a:lnTo>
                <a:lnTo>
                  <a:pt x="42" y="366"/>
                </a:lnTo>
                <a:lnTo>
                  <a:pt x="42" y="372"/>
                </a:lnTo>
                <a:lnTo>
                  <a:pt x="48" y="372"/>
                </a:lnTo>
                <a:lnTo>
                  <a:pt x="54" y="372"/>
                </a:lnTo>
                <a:lnTo>
                  <a:pt x="54" y="378"/>
                </a:lnTo>
                <a:lnTo>
                  <a:pt x="60" y="378"/>
                </a:lnTo>
                <a:lnTo>
                  <a:pt x="60" y="372"/>
                </a:lnTo>
                <a:lnTo>
                  <a:pt x="66" y="372"/>
                </a:lnTo>
                <a:lnTo>
                  <a:pt x="66" y="366"/>
                </a:lnTo>
                <a:lnTo>
                  <a:pt x="72" y="366"/>
                </a:lnTo>
                <a:lnTo>
                  <a:pt x="78" y="366"/>
                </a:lnTo>
                <a:lnTo>
                  <a:pt x="78" y="360"/>
                </a:lnTo>
                <a:lnTo>
                  <a:pt x="84" y="360"/>
                </a:lnTo>
                <a:lnTo>
                  <a:pt x="84" y="354"/>
                </a:lnTo>
                <a:lnTo>
                  <a:pt x="90" y="354"/>
                </a:lnTo>
                <a:lnTo>
                  <a:pt x="96" y="354"/>
                </a:lnTo>
                <a:lnTo>
                  <a:pt x="96" y="348"/>
                </a:lnTo>
                <a:lnTo>
                  <a:pt x="96" y="342"/>
                </a:lnTo>
                <a:lnTo>
                  <a:pt x="102" y="342"/>
                </a:lnTo>
                <a:lnTo>
                  <a:pt x="102" y="336"/>
                </a:lnTo>
                <a:lnTo>
                  <a:pt x="108" y="336"/>
                </a:lnTo>
                <a:lnTo>
                  <a:pt x="108" y="330"/>
                </a:lnTo>
                <a:lnTo>
                  <a:pt x="114" y="330"/>
                </a:lnTo>
                <a:lnTo>
                  <a:pt x="114" y="324"/>
                </a:lnTo>
                <a:lnTo>
                  <a:pt x="120" y="324"/>
                </a:lnTo>
                <a:lnTo>
                  <a:pt x="120" y="318"/>
                </a:lnTo>
                <a:lnTo>
                  <a:pt x="126" y="318"/>
                </a:lnTo>
                <a:lnTo>
                  <a:pt x="126" y="312"/>
                </a:lnTo>
                <a:lnTo>
                  <a:pt x="126" y="306"/>
                </a:lnTo>
                <a:lnTo>
                  <a:pt x="132" y="306"/>
                </a:lnTo>
                <a:lnTo>
                  <a:pt x="132" y="300"/>
                </a:lnTo>
                <a:lnTo>
                  <a:pt x="132" y="294"/>
                </a:lnTo>
                <a:lnTo>
                  <a:pt x="132" y="288"/>
                </a:lnTo>
                <a:lnTo>
                  <a:pt x="138" y="288"/>
                </a:lnTo>
                <a:lnTo>
                  <a:pt x="138" y="282"/>
                </a:lnTo>
                <a:lnTo>
                  <a:pt x="138" y="276"/>
                </a:lnTo>
                <a:lnTo>
                  <a:pt x="144" y="276"/>
                </a:lnTo>
                <a:lnTo>
                  <a:pt x="144" y="270"/>
                </a:lnTo>
                <a:lnTo>
                  <a:pt x="144" y="264"/>
                </a:lnTo>
                <a:lnTo>
                  <a:pt x="144" y="258"/>
                </a:lnTo>
                <a:lnTo>
                  <a:pt x="150" y="252"/>
                </a:lnTo>
                <a:lnTo>
                  <a:pt x="150" y="246"/>
                </a:lnTo>
                <a:lnTo>
                  <a:pt x="150" y="240"/>
                </a:lnTo>
                <a:lnTo>
                  <a:pt x="150" y="234"/>
                </a:lnTo>
                <a:lnTo>
                  <a:pt x="144" y="228"/>
                </a:lnTo>
                <a:lnTo>
                  <a:pt x="144" y="222"/>
                </a:lnTo>
                <a:lnTo>
                  <a:pt x="144" y="216"/>
                </a:lnTo>
                <a:lnTo>
                  <a:pt x="144" y="210"/>
                </a:lnTo>
                <a:lnTo>
                  <a:pt x="144" y="204"/>
                </a:lnTo>
                <a:lnTo>
                  <a:pt x="138" y="198"/>
                </a:lnTo>
                <a:lnTo>
                  <a:pt x="138" y="192"/>
                </a:lnTo>
                <a:lnTo>
                  <a:pt x="138" y="186"/>
                </a:lnTo>
                <a:lnTo>
                  <a:pt x="132" y="180"/>
                </a:lnTo>
                <a:lnTo>
                  <a:pt x="132" y="174"/>
                </a:lnTo>
                <a:lnTo>
                  <a:pt x="126" y="168"/>
                </a:lnTo>
                <a:lnTo>
                  <a:pt x="126" y="162"/>
                </a:lnTo>
                <a:lnTo>
                  <a:pt x="120" y="156"/>
                </a:lnTo>
                <a:lnTo>
                  <a:pt x="120" y="150"/>
                </a:lnTo>
                <a:lnTo>
                  <a:pt x="114" y="150"/>
                </a:lnTo>
                <a:lnTo>
                  <a:pt x="114" y="144"/>
                </a:lnTo>
                <a:lnTo>
                  <a:pt x="120" y="144"/>
                </a:lnTo>
                <a:lnTo>
                  <a:pt x="114" y="144"/>
                </a:lnTo>
                <a:lnTo>
                  <a:pt x="114" y="138"/>
                </a:lnTo>
                <a:lnTo>
                  <a:pt x="114" y="132"/>
                </a:lnTo>
                <a:lnTo>
                  <a:pt x="114" y="126"/>
                </a:lnTo>
                <a:lnTo>
                  <a:pt x="108" y="126"/>
                </a:lnTo>
                <a:lnTo>
                  <a:pt x="108" y="120"/>
                </a:lnTo>
                <a:lnTo>
                  <a:pt x="102" y="120"/>
                </a:lnTo>
                <a:lnTo>
                  <a:pt x="102" y="114"/>
                </a:lnTo>
                <a:lnTo>
                  <a:pt x="96" y="108"/>
                </a:lnTo>
                <a:lnTo>
                  <a:pt x="96" y="102"/>
                </a:lnTo>
                <a:lnTo>
                  <a:pt x="96" y="96"/>
                </a:lnTo>
                <a:lnTo>
                  <a:pt x="96" y="90"/>
                </a:lnTo>
                <a:lnTo>
                  <a:pt x="90" y="84"/>
                </a:lnTo>
                <a:lnTo>
                  <a:pt x="90" y="78"/>
                </a:lnTo>
                <a:lnTo>
                  <a:pt x="90" y="72"/>
                </a:lnTo>
                <a:lnTo>
                  <a:pt x="96" y="72"/>
                </a:lnTo>
                <a:lnTo>
                  <a:pt x="96" y="66"/>
                </a:lnTo>
                <a:lnTo>
                  <a:pt x="102" y="60"/>
                </a:lnTo>
                <a:lnTo>
                  <a:pt x="102" y="54"/>
                </a:lnTo>
                <a:lnTo>
                  <a:pt x="108" y="54"/>
                </a:lnTo>
                <a:lnTo>
                  <a:pt x="114" y="54"/>
                </a:lnTo>
                <a:lnTo>
                  <a:pt x="120" y="54"/>
                </a:lnTo>
                <a:lnTo>
                  <a:pt x="126" y="54"/>
                </a:lnTo>
                <a:lnTo>
                  <a:pt x="132" y="54"/>
                </a:lnTo>
                <a:lnTo>
                  <a:pt x="138" y="48"/>
                </a:lnTo>
                <a:lnTo>
                  <a:pt x="144" y="48"/>
                </a:lnTo>
                <a:lnTo>
                  <a:pt x="150" y="48"/>
                </a:lnTo>
                <a:lnTo>
                  <a:pt x="156" y="48"/>
                </a:lnTo>
                <a:lnTo>
                  <a:pt x="162" y="48"/>
                </a:lnTo>
                <a:lnTo>
                  <a:pt x="162" y="42"/>
                </a:lnTo>
                <a:lnTo>
                  <a:pt x="162" y="36"/>
                </a:lnTo>
                <a:lnTo>
                  <a:pt x="168" y="30"/>
                </a:lnTo>
                <a:lnTo>
                  <a:pt x="168" y="24"/>
                </a:lnTo>
                <a:lnTo>
                  <a:pt x="174" y="24"/>
                </a:lnTo>
                <a:lnTo>
                  <a:pt x="174" y="18"/>
                </a:lnTo>
                <a:lnTo>
                  <a:pt x="180" y="18"/>
                </a:lnTo>
                <a:lnTo>
                  <a:pt x="186" y="18"/>
                </a:lnTo>
                <a:lnTo>
                  <a:pt x="192" y="18"/>
                </a:lnTo>
                <a:lnTo>
                  <a:pt x="198" y="18"/>
                </a:lnTo>
                <a:lnTo>
                  <a:pt x="204" y="18"/>
                </a:lnTo>
                <a:lnTo>
                  <a:pt x="204" y="12"/>
                </a:lnTo>
                <a:lnTo>
                  <a:pt x="210" y="12"/>
                </a:lnTo>
                <a:lnTo>
                  <a:pt x="210" y="6"/>
                </a:lnTo>
                <a:lnTo>
                  <a:pt x="216" y="6"/>
                </a:lnTo>
                <a:lnTo>
                  <a:pt x="222" y="6"/>
                </a:lnTo>
                <a:lnTo>
                  <a:pt x="222" y="0"/>
                </a:lnTo>
                <a:lnTo>
                  <a:pt x="228" y="0"/>
                </a:lnTo>
                <a:close/>
              </a:path>
            </a:pathLst>
          </a:cu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B5A92CA8-8406-7B83-D8DA-1A15970E386E}"/>
              </a:ext>
            </a:extLst>
          </p:cNvPr>
          <p:cNvSpPr>
            <a:spLocks/>
          </p:cNvSpPr>
          <p:nvPr/>
        </p:nvSpPr>
        <p:spPr bwMode="auto">
          <a:xfrm>
            <a:off x="4100602" y="929845"/>
            <a:ext cx="695325" cy="1085850"/>
          </a:xfrm>
          <a:custGeom>
            <a:avLst/>
            <a:gdLst>
              <a:gd name="T0" fmla="*/ 396 w 438"/>
              <a:gd name="T1" fmla="*/ 66 h 684"/>
              <a:gd name="T2" fmla="*/ 372 w 438"/>
              <a:gd name="T3" fmla="*/ 96 h 684"/>
              <a:gd name="T4" fmla="*/ 348 w 438"/>
              <a:gd name="T5" fmla="*/ 114 h 684"/>
              <a:gd name="T6" fmla="*/ 348 w 438"/>
              <a:gd name="T7" fmla="*/ 144 h 684"/>
              <a:gd name="T8" fmla="*/ 330 w 438"/>
              <a:gd name="T9" fmla="*/ 180 h 684"/>
              <a:gd name="T10" fmla="*/ 336 w 438"/>
              <a:gd name="T11" fmla="*/ 210 h 684"/>
              <a:gd name="T12" fmla="*/ 336 w 438"/>
              <a:gd name="T13" fmla="*/ 246 h 684"/>
              <a:gd name="T14" fmla="*/ 366 w 438"/>
              <a:gd name="T15" fmla="*/ 252 h 684"/>
              <a:gd name="T16" fmla="*/ 384 w 438"/>
              <a:gd name="T17" fmla="*/ 288 h 684"/>
              <a:gd name="T18" fmla="*/ 390 w 438"/>
              <a:gd name="T19" fmla="*/ 336 h 684"/>
              <a:gd name="T20" fmla="*/ 396 w 438"/>
              <a:gd name="T21" fmla="*/ 384 h 684"/>
              <a:gd name="T22" fmla="*/ 420 w 438"/>
              <a:gd name="T23" fmla="*/ 414 h 684"/>
              <a:gd name="T24" fmla="*/ 438 w 438"/>
              <a:gd name="T25" fmla="*/ 450 h 684"/>
              <a:gd name="T26" fmla="*/ 420 w 438"/>
              <a:gd name="T27" fmla="*/ 486 h 684"/>
              <a:gd name="T28" fmla="*/ 420 w 438"/>
              <a:gd name="T29" fmla="*/ 528 h 684"/>
              <a:gd name="T30" fmla="*/ 396 w 438"/>
              <a:gd name="T31" fmla="*/ 564 h 684"/>
              <a:gd name="T32" fmla="*/ 402 w 438"/>
              <a:gd name="T33" fmla="*/ 606 h 684"/>
              <a:gd name="T34" fmla="*/ 402 w 438"/>
              <a:gd name="T35" fmla="*/ 636 h 684"/>
              <a:gd name="T36" fmla="*/ 390 w 438"/>
              <a:gd name="T37" fmla="*/ 666 h 684"/>
              <a:gd name="T38" fmla="*/ 372 w 438"/>
              <a:gd name="T39" fmla="*/ 678 h 684"/>
              <a:gd name="T40" fmla="*/ 360 w 438"/>
              <a:gd name="T41" fmla="*/ 648 h 684"/>
              <a:gd name="T42" fmla="*/ 330 w 438"/>
              <a:gd name="T43" fmla="*/ 624 h 684"/>
              <a:gd name="T44" fmla="*/ 300 w 438"/>
              <a:gd name="T45" fmla="*/ 642 h 684"/>
              <a:gd name="T46" fmla="*/ 306 w 438"/>
              <a:gd name="T47" fmla="*/ 618 h 684"/>
              <a:gd name="T48" fmla="*/ 264 w 438"/>
              <a:gd name="T49" fmla="*/ 618 h 684"/>
              <a:gd name="T50" fmla="*/ 240 w 438"/>
              <a:gd name="T51" fmla="*/ 600 h 684"/>
              <a:gd name="T52" fmla="*/ 210 w 438"/>
              <a:gd name="T53" fmla="*/ 588 h 684"/>
              <a:gd name="T54" fmla="*/ 180 w 438"/>
              <a:gd name="T55" fmla="*/ 564 h 684"/>
              <a:gd name="T56" fmla="*/ 162 w 438"/>
              <a:gd name="T57" fmla="*/ 528 h 684"/>
              <a:gd name="T58" fmla="*/ 174 w 438"/>
              <a:gd name="T59" fmla="*/ 486 h 684"/>
              <a:gd name="T60" fmla="*/ 180 w 438"/>
              <a:gd name="T61" fmla="*/ 450 h 684"/>
              <a:gd name="T62" fmla="*/ 210 w 438"/>
              <a:gd name="T63" fmla="*/ 438 h 684"/>
              <a:gd name="T64" fmla="*/ 186 w 438"/>
              <a:gd name="T65" fmla="*/ 420 h 684"/>
              <a:gd name="T66" fmla="*/ 144 w 438"/>
              <a:gd name="T67" fmla="*/ 408 h 684"/>
              <a:gd name="T68" fmla="*/ 102 w 438"/>
              <a:gd name="T69" fmla="*/ 420 h 684"/>
              <a:gd name="T70" fmla="*/ 54 w 438"/>
              <a:gd name="T71" fmla="*/ 426 h 684"/>
              <a:gd name="T72" fmla="*/ 12 w 438"/>
              <a:gd name="T73" fmla="*/ 414 h 684"/>
              <a:gd name="T74" fmla="*/ 0 w 438"/>
              <a:gd name="T75" fmla="*/ 372 h 684"/>
              <a:gd name="T76" fmla="*/ 24 w 438"/>
              <a:gd name="T77" fmla="*/ 342 h 684"/>
              <a:gd name="T78" fmla="*/ 48 w 438"/>
              <a:gd name="T79" fmla="*/ 312 h 684"/>
              <a:gd name="T80" fmla="*/ 96 w 438"/>
              <a:gd name="T81" fmla="*/ 300 h 684"/>
              <a:gd name="T82" fmla="*/ 96 w 438"/>
              <a:gd name="T83" fmla="*/ 270 h 684"/>
              <a:gd name="T84" fmla="*/ 120 w 438"/>
              <a:gd name="T85" fmla="*/ 240 h 684"/>
              <a:gd name="T86" fmla="*/ 144 w 438"/>
              <a:gd name="T87" fmla="*/ 204 h 684"/>
              <a:gd name="T88" fmla="*/ 168 w 438"/>
              <a:gd name="T89" fmla="*/ 198 h 684"/>
              <a:gd name="T90" fmla="*/ 204 w 438"/>
              <a:gd name="T91" fmla="*/ 180 h 684"/>
              <a:gd name="T92" fmla="*/ 204 w 438"/>
              <a:gd name="T93" fmla="*/ 144 h 684"/>
              <a:gd name="T94" fmla="*/ 204 w 438"/>
              <a:gd name="T95" fmla="*/ 114 h 684"/>
              <a:gd name="T96" fmla="*/ 168 w 438"/>
              <a:gd name="T97" fmla="*/ 96 h 684"/>
              <a:gd name="T98" fmla="*/ 150 w 438"/>
              <a:gd name="T99" fmla="*/ 60 h 684"/>
              <a:gd name="T100" fmla="*/ 120 w 438"/>
              <a:gd name="T101" fmla="*/ 60 h 684"/>
              <a:gd name="T102" fmla="*/ 138 w 438"/>
              <a:gd name="T103" fmla="*/ 30 h 684"/>
              <a:gd name="T104" fmla="*/ 168 w 438"/>
              <a:gd name="T105" fmla="*/ 54 h 684"/>
              <a:gd name="T106" fmla="*/ 204 w 438"/>
              <a:gd name="T107" fmla="*/ 48 h 684"/>
              <a:gd name="T108" fmla="*/ 252 w 438"/>
              <a:gd name="T109" fmla="*/ 54 h 684"/>
              <a:gd name="T110" fmla="*/ 282 w 438"/>
              <a:gd name="T111" fmla="*/ 54 h 684"/>
              <a:gd name="T112" fmla="*/ 306 w 438"/>
              <a:gd name="T113" fmla="*/ 36 h 684"/>
              <a:gd name="T114" fmla="*/ 324 w 438"/>
              <a:gd name="T115" fmla="*/ 12 h 684"/>
              <a:gd name="T116" fmla="*/ 360 w 438"/>
              <a:gd name="T117" fmla="*/ 6 h 684"/>
              <a:gd name="T118" fmla="*/ 390 w 438"/>
              <a:gd name="T119" fmla="*/ 30 h 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38" h="684">
                <a:moveTo>
                  <a:pt x="396" y="36"/>
                </a:moveTo>
                <a:lnTo>
                  <a:pt x="396" y="42"/>
                </a:lnTo>
                <a:lnTo>
                  <a:pt x="402" y="48"/>
                </a:lnTo>
                <a:lnTo>
                  <a:pt x="402" y="54"/>
                </a:lnTo>
                <a:lnTo>
                  <a:pt x="408" y="54"/>
                </a:lnTo>
                <a:lnTo>
                  <a:pt x="402" y="54"/>
                </a:lnTo>
                <a:lnTo>
                  <a:pt x="402" y="60"/>
                </a:lnTo>
                <a:lnTo>
                  <a:pt x="402" y="66"/>
                </a:lnTo>
                <a:lnTo>
                  <a:pt x="396" y="66"/>
                </a:lnTo>
                <a:lnTo>
                  <a:pt x="396" y="72"/>
                </a:lnTo>
                <a:lnTo>
                  <a:pt x="390" y="72"/>
                </a:lnTo>
                <a:lnTo>
                  <a:pt x="390" y="78"/>
                </a:lnTo>
                <a:lnTo>
                  <a:pt x="390" y="84"/>
                </a:lnTo>
                <a:lnTo>
                  <a:pt x="390" y="90"/>
                </a:lnTo>
                <a:lnTo>
                  <a:pt x="384" y="90"/>
                </a:lnTo>
                <a:lnTo>
                  <a:pt x="384" y="96"/>
                </a:lnTo>
                <a:lnTo>
                  <a:pt x="378" y="96"/>
                </a:lnTo>
                <a:lnTo>
                  <a:pt x="372" y="96"/>
                </a:lnTo>
                <a:lnTo>
                  <a:pt x="372" y="90"/>
                </a:lnTo>
                <a:lnTo>
                  <a:pt x="366" y="90"/>
                </a:lnTo>
                <a:lnTo>
                  <a:pt x="366" y="96"/>
                </a:lnTo>
                <a:lnTo>
                  <a:pt x="360" y="96"/>
                </a:lnTo>
                <a:lnTo>
                  <a:pt x="360" y="102"/>
                </a:lnTo>
                <a:lnTo>
                  <a:pt x="354" y="102"/>
                </a:lnTo>
                <a:lnTo>
                  <a:pt x="354" y="108"/>
                </a:lnTo>
                <a:lnTo>
                  <a:pt x="354" y="114"/>
                </a:lnTo>
                <a:lnTo>
                  <a:pt x="348" y="114"/>
                </a:lnTo>
                <a:lnTo>
                  <a:pt x="348" y="120"/>
                </a:lnTo>
                <a:lnTo>
                  <a:pt x="342" y="120"/>
                </a:lnTo>
                <a:lnTo>
                  <a:pt x="342" y="126"/>
                </a:lnTo>
                <a:lnTo>
                  <a:pt x="342" y="132"/>
                </a:lnTo>
                <a:lnTo>
                  <a:pt x="348" y="132"/>
                </a:lnTo>
                <a:lnTo>
                  <a:pt x="348" y="138"/>
                </a:lnTo>
                <a:lnTo>
                  <a:pt x="342" y="138"/>
                </a:lnTo>
                <a:lnTo>
                  <a:pt x="342" y="144"/>
                </a:lnTo>
                <a:lnTo>
                  <a:pt x="348" y="144"/>
                </a:lnTo>
                <a:lnTo>
                  <a:pt x="348" y="150"/>
                </a:lnTo>
                <a:lnTo>
                  <a:pt x="342" y="150"/>
                </a:lnTo>
                <a:lnTo>
                  <a:pt x="342" y="156"/>
                </a:lnTo>
                <a:lnTo>
                  <a:pt x="336" y="156"/>
                </a:lnTo>
                <a:lnTo>
                  <a:pt x="336" y="162"/>
                </a:lnTo>
                <a:lnTo>
                  <a:pt x="336" y="168"/>
                </a:lnTo>
                <a:lnTo>
                  <a:pt x="330" y="168"/>
                </a:lnTo>
                <a:lnTo>
                  <a:pt x="330" y="174"/>
                </a:lnTo>
                <a:lnTo>
                  <a:pt x="330" y="180"/>
                </a:lnTo>
                <a:lnTo>
                  <a:pt x="324" y="186"/>
                </a:lnTo>
                <a:lnTo>
                  <a:pt x="318" y="186"/>
                </a:lnTo>
                <a:lnTo>
                  <a:pt x="318" y="192"/>
                </a:lnTo>
                <a:lnTo>
                  <a:pt x="318" y="198"/>
                </a:lnTo>
                <a:lnTo>
                  <a:pt x="324" y="198"/>
                </a:lnTo>
                <a:lnTo>
                  <a:pt x="324" y="204"/>
                </a:lnTo>
                <a:lnTo>
                  <a:pt x="330" y="204"/>
                </a:lnTo>
                <a:lnTo>
                  <a:pt x="330" y="210"/>
                </a:lnTo>
                <a:lnTo>
                  <a:pt x="336" y="210"/>
                </a:lnTo>
                <a:lnTo>
                  <a:pt x="336" y="216"/>
                </a:lnTo>
                <a:lnTo>
                  <a:pt x="330" y="216"/>
                </a:lnTo>
                <a:lnTo>
                  <a:pt x="330" y="222"/>
                </a:lnTo>
                <a:lnTo>
                  <a:pt x="324" y="228"/>
                </a:lnTo>
                <a:lnTo>
                  <a:pt x="324" y="234"/>
                </a:lnTo>
                <a:lnTo>
                  <a:pt x="324" y="240"/>
                </a:lnTo>
                <a:lnTo>
                  <a:pt x="330" y="240"/>
                </a:lnTo>
                <a:lnTo>
                  <a:pt x="336" y="240"/>
                </a:lnTo>
                <a:lnTo>
                  <a:pt x="336" y="246"/>
                </a:lnTo>
                <a:lnTo>
                  <a:pt x="342" y="246"/>
                </a:lnTo>
                <a:lnTo>
                  <a:pt x="342" y="252"/>
                </a:lnTo>
                <a:lnTo>
                  <a:pt x="348" y="246"/>
                </a:lnTo>
                <a:lnTo>
                  <a:pt x="348" y="252"/>
                </a:lnTo>
                <a:lnTo>
                  <a:pt x="354" y="252"/>
                </a:lnTo>
                <a:lnTo>
                  <a:pt x="354" y="246"/>
                </a:lnTo>
                <a:lnTo>
                  <a:pt x="360" y="246"/>
                </a:lnTo>
                <a:lnTo>
                  <a:pt x="360" y="252"/>
                </a:lnTo>
                <a:lnTo>
                  <a:pt x="366" y="252"/>
                </a:lnTo>
                <a:lnTo>
                  <a:pt x="372" y="252"/>
                </a:lnTo>
                <a:lnTo>
                  <a:pt x="378" y="252"/>
                </a:lnTo>
                <a:lnTo>
                  <a:pt x="378" y="258"/>
                </a:lnTo>
                <a:lnTo>
                  <a:pt x="378" y="264"/>
                </a:lnTo>
                <a:lnTo>
                  <a:pt x="378" y="270"/>
                </a:lnTo>
                <a:lnTo>
                  <a:pt x="384" y="270"/>
                </a:lnTo>
                <a:lnTo>
                  <a:pt x="384" y="276"/>
                </a:lnTo>
                <a:lnTo>
                  <a:pt x="384" y="282"/>
                </a:lnTo>
                <a:lnTo>
                  <a:pt x="384" y="288"/>
                </a:lnTo>
                <a:lnTo>
                  <a:pt x="384" y="294"/>
                </a:lnTo>
                <a:lnTo>
                  <a:pt x="384" y="300"/>
                </a:lnTo>
                <a:lnTo>
                  <a:pt x="390" y="300"/>
                </a:lnTo>
                <a:lnTo>
                  <a:pt x="390" y="306"/>
                </a:lnTo>
                <a:lnTo>
                  <a:pt x="390" y="312"/>
                </a:lnTo>
                <a:lnTo>
                  <a:pt x="390" y="318"/>
                </a:lnTo>
                <a:lnTo>
                  <a:pt x="390" y="324"/>
                </a:lnTo>
                <a:lnTo>
                  <a:pt x="390" y="330"/>
                </a:lnTo>
                <a:lnTo>
                  <a:pt x="390" y="336"/>
                </a:lnTo>
                <a:lnTo>
                  <a:pt x="390" y="342"/>
                </a:lnTo>
                <a:lnTo>
                  <a:pt x="390" y="348"/>
                </a:lnTo>
                <a:lnTo>
                  <a:pt x="390" y="354"/>
                </a:lnTo>
                <a:lnTo>
                  <a:pt x="390" y="360"/>
                </a:lnTo>
                <a:lnTo>
                  <a:pt x="390" y="366"/>
                </a:lnTo>
                <a:lnTo>
                  <a:pt x="390" y="372"/>
                </a:lnTo>
                <a:lnTo>
                  <a:pt x="396" y="372"/>
                </a:lnTo>
                <a:lnTo>
                  <a:pt x="396" y="378"/>
                </a:lnTo>
                <a:lnTo>
                  <a:pt x="396" y="384"/>
                </a:lnTo>
                <a:lnTo>
                  <a:pt x="402" y="384"/>
                </a:lnTo>
                <a:lnTo>
                  <a:pt x="402" y="390"/>
                </a:lnTo>
                <a:lnTo>
                  <a:pt x="408" y="390"/>
                </a:lnTo>
                <a:lnTo>
                  <a:pt x="408" y="396"/>
                </a:lnTo>
                <a:lnTo>
                  <a:pt x="414" y="396"/>
                </a:lnTo>
                <a:lnTo>
                  <a:pt x="420" y="396"/>
                </a:lnTo>
                <a:lnTo>
                  <a:pt x="420" y="402"/>
                </a:lnTo>
                <a:lnTo>
                  <a:pt x="420" y="408"/>
                </a:lnTo>
                <a:lnTo>
                  <a:pt x="420" y="414"/>
                </a:lnTo>
                <a:lnTo>
                  <a:pt x="426" y="414"/>
                </a:lnTo>
                <a:lnTo>
                  <a:pt x="426" y="420"/>
                </a:lnTo>
                <a:lnTo>
                  <a:pt x="432" y="420"/>
                </a:lnTo>
                <a:lnTo>
                  <a:pt x="432" y="426"/>
                </a:lnTo>
                <a:lnTo>
                  <a:pt x="438" y="426"/>
                </a:lnTo>
                <a:lnTo>
                  <a:pt x="438" y="432"/>
                </a:lnTo>
                <a:lnTo>
                  <a:pt x="438" y="438"/>
                </a:lnTo>
                <a:lnTo>
                  <a:pt x="438" y="444"/>
                </a:lnTo>
                <a:lnTo>
                  <a:pt x="438" y="450"/>
                </a:lnTo>
                <a:lnTo>
                  <a:pt x="438" y="456"/>
                </a:lnTo>
                <a:lnTo>
                  <a:pt x="438" y="462"/>
                </a:lnTo>
                <a:lnTo>
                  <a:pt x="438" y="468"/>
                </a:lnTo>
                <a:lnTo>
                  <a:pt x="438" y="474"/>
                </a:lnTo>
                <a:lnTo>
                  <a:pt x="438" y="480"/>
                </a:lnTo>
                <a:lnTo>
                  <a:pt x="432" y="480"/>
                </a:lnTo>
                <a:lnTo>
                  <a:pt x="426" y="480"/>
                </a:lnTo>
                <a:lnTo>
                  <a:pt x="426" y="486"/>
                </a:lnTo>
                <a:lnTo>
                  <a:pt x="420" y="486"/>
                </a:lnTo>
                <a:lnTo>
                  <a:pt x="420" y="492"/>
                </a:lnTo>
                <a:lnTo>
                  <a:pt x="420" y="498"/>
                </a:lnTo>
                <a:lnTo>
                  <a:pt x="420" y="504"/>
                </a:lnTo>
                <a:lnTo>
                  <a:pt x="420" y="510"/>
                </a:lnTo>
                <a:lnTo>
                  <a:pt x="426" y="510"/>
                </a:lnTo>
                <a:lnTo>
                  <a:pt x="426" y="516"/>
                </a:lnTo>
                <a:lnTo>
                  <a:pt x="426" y="522"/>
                </a:lnTo>
                <a:lnTo>
                  <a:pt x="426" y="528"/>
                </a:lnTo>
                <a:lnTo>
                  <a:pt x="420" y="528"/>
                </a:lnTo>
                <a:lnTo>
                  <a:pt x="420" y="534"/>
                </a:lnTo>
                <a:lnTo>
                  <a:pt x="414" y="534"/>
                </a:lnTo>
                <a:lnTo>
                  <a:pt x="414" y="540"/>
                </a:lnTo>
                <a:lnTo>
                  <a:pt x="408" y="540"/>
                </a:lnTo>
                <a:lnTo>
                  <a:pt x="408" y="546"/>
                </a:lnTo>
                <a:lnTo>
                  <a:pt x="402" y="552"/>
                </a:lnTo>
                <a:lnTo>
                  <a:pt x="402" y="558"/>
                </a:lnTo>
                <a:lnTo>
                  <a:pt x="396" y="558"/>
                </a:lnTo>
                <a:lnTo>
                  <a:pt x="396" y="564"/>
                </a:lnTo>
                <a:lnTo>
                  <a:pt x="396" y="570"/>
                </a:lnTo>
                <a:lnTo>
                  <a:pt x="396" y="576"/>
                </a:lnTo>
                <a:lnTo>
                  <a:pt x="390" y="576"/>
                </a:lnTo>
                <a:lnTo>
                  <a:pt x="390" y="582"/>
                </a:lnTo>
                <a:lnTo>
                  <a:pt x="390" y="588"/>
                </a:lnTo>
                <a:lnTo>
                  <a:pt x="390" y="594"/>
                </a:lnTo>
                <a:lnTo>
                  <a:pt x="396" y="594"/>
                </a:lnTo>
                <a:lnTo>
                  <a:pt x="396" y="600"/>
                </a:lnTo>
                <a:lnTo>
                  <a:pt x="402" y="606"/>
                </a:lnTo>
                <a:lnTo>
                  <a:pt x="402" y="612"/>
                </a:lnTo>
                <a:lnTo>
                  <a:pt x="408" y="612"/>
                </a:lnTo>
                <a:lnTo>
                  <a:pt x="408" y="618"/>
                </a:lnTo>
                <a:lnTo>
                  <a:pt x="408" y="624"/>
                </a:lnTo>
                <a:lnTo>
                  <a:pt x="414" y="624"/>
                </a:lnTo>
                <a:lnTo>
                  <a:pt x="414" y="630"/>
                </a:lnTo>
                <a:lnTo>
                  <a:pt x="408" y="630"/>
                </a:lnTo>
                <a:lnTo>
                  <a:pt x="402" y="630"/>
                </a:lnTo>
                <a:lnTo>
                  <a:pt x="402" y="636"/>
                </a:lnTo>
                <a:lnTo>
                  <a:pt x="396" y="636"/>
                </a:lnTo>
                <a:lnTo>
                  <a:pt x="396" y="642"/>
                </a:lnTo>
                <a:lnTo>
                  <a:pt x="402" y="642"/>
                </a:lnTo>
                <a:lnTo>
                  <a:pt x="402" y="648"/>
                </a:lnTo>
                <a:lnTo>
                  <a:pt x="402" y="654"/>
                </a:lnTo>
                <a:lnTo>
                  <a:pt x="396" y="654"/>
                </a:lnTo>
                <a:lnTo>
                  <a:pt x="396" y="660"/>
                </a:lnTo>
                <a:lnTo>
                  <a:pt x="390" y="660"/>
                </a:lnTo>
                <a:lnTo>
                  <a:pt x="390" y="666"/>
                </a:lnTo>
                <a:lnTo>
                  <a:pt x="396" y="666"/>
                </a:lnTo>
                <a:lnTo>
                  <a:pt x="396" y="672"/>
                </a:lnTo>
                <a:lnTo>
                  <a:pt x="396" y="678"/>
                </a:lnTo>
                <a:lnTo>
                  <a:pt x="402" y="684"/>
                </a:lnTo>
                <a:lnTo>
                  <a:pt x="396" y="684"/>
                </a:lnTo>
                <a:lnTo>
                  <a:pt x="390" y="678"/>
                </a:lnTo>
                <a:lnTo>
                  <a:pt x="384" y="678"/>
                </a:lnTo>
                <a:lnTo>
                  <a:pt x="378" y="678"/>
                </a:lnTo>
                <a:lnTo>
                  <a:pt x="372" y="678"/>
                </a:lnTo>
                <a:lnTo>
                  <a:pt x="366" y="678"/>
                </a:lnTo>
                <a:lnTo>
                  <a:pt x="360" y="678"/>
                </a:lnTo>
                <a:lnTo>
                  <a:pt x="354" y="678"/>
                </a:lnTo>
                <a:lnTo>
                  <a:pt x="354" y="672"/>
                </a:lnTo>
                <a:lnTo>
                  <a:pt x="354" y="666"/>
                </a:lnTo>
                <a:lnTo>
                  <a:pt x="354" y="660"/>
                </a:lnTo>
                <a:lnTo>
                  <a:pt x="360" y="660"/>
                </a:lnTo>
                <a:lnTo>
                  <a:pt x="360" y="654"/>
                </a:lnTo>
                <a:lnTo>
                  <a:pt x="360" y="648"/>
                </a:lnTo>
                <a:lnTo>
                  <a:pt x="360" y="642"/>
                </a:lnTo>
                <a:lnTo>
                  <a:pt x="360" y="636"/>
                </a:lnTo>
                <a:lnTo>
                  <a:pt x="360" y="630"/>
                </a:lnTo>
                <a:lnTo>
                  <a:pt x="360" y="624"/>
                </a:lnTo>
                <a:lnTo>
                  <a:pt x="354" y="624"/>
                </a:lnTo>
                <a:lnTo>
                  <a:pt x="348" y="624"/>
                </a:lnTo>
                <a:lnTo>
                  <a:pt x="342" y="624"/>
                </a:lnTo>
                <a:lnTo>
                  <a:pt x="336" y="624"/>
                </a:lnTo>
                <a:lnTo>
                  <a:pt x="330" y="624"/>
                </a:lnTo>
                <a:lnTo>
                  <a:pt x="330" y="630"/>
                </a:lnTo>
                <a:lnTo>
                  <a:pt x="336" y="636"/>
                </a:lnTo>
                <a:lnTo>
                  <a:pt x="336" y="642"/>
                </a:lnTo>
                <a:lnTo>
                  <a:pt x="330" y="642"/>
                </a:lnTo>
                <a:lnTo>
                  <a:pt x="324" y="642"/>
                </a:lnTo>
                <a:lnTo>
                  <a:pt x="318" y="642"/>
                </a:lnTo>
                <a:lnTo>
                  <a:pt x="312" y="642"/>
                </a:lnTo>
                <a:lnTo>
                  <a:pt x="306" y="642"/>
                </a:lnTo>
                <a:lnTo>
                  <a:pt x="300" y="642"/>
                </a:lnTo>
                <a:lnTo>
                  <a:pt x="294" y="642"/>
                </a:lnTo>
                <a:lnTo>
                  <a:pt x="288" y="642"/>
                </a:lnTo>
                <a:lnTo>
                  <a:pt x="288" y="636"/>
                </a:lnTo>
                <a:lnTo>
                  <a:pt x="294" y="636"/>
                </a:lnTo>
                <a:lnTo>
                  <a:pt x="294" y="630"/>
                </a:lnTo>
                <a:lnTo>
                  <a:pt x="294" y="624"/>
                </a:lnTo>
                <a:lnTo>
                  <a:pt x="300" y="624"/>
                </a:lnTo>
                <a:lnTo>
                  <a:pt x="300" y="618"/>
                </a:lnTo>
                <a:lnTo>
                  <a:pt x="306" y="618"/>
                </a:lnTo>
                <a:lnTo>
                  <a:pt x="300" y="618"/>
                </a:lnTo>
                <a:lnTo>
                  <a:pt x="300" y="612"/>
                </a:lnTo>
                <a:lnTo>
                  <a:pt x="294" y="612"/>
                </a:lnTo>
                <a:lnTo>
                  <a:pt x="288" y="612"/>
                </a:lnTo>
                <a:lnTo>
                  <a:pt x="282" y="612"/>
                </a:lnTo>
                <a:lnTo>
                  <a:pt x="276" y="612"/>
                </a:lnTo>
                <a:lnTo>
                  <a:pt x="276" y="618"/>
                </a:lnTo>
                <a:lnTo>
                  <a:pt x="270" y="618"/>
                </a:lnTo>
                <a:lnTo>
                  <a:pt x="264" y="618"/>
                </a:lnTo>
                <a:lnTo>
                  <a:pt x="264" y="612"/>
                </a:lnTo>
                <a:lnTo>
                  <a:pt x="264" y="606"/>
                </a:lnTo>
                <a:lnTo>
                  <a:pt x="258" y="606"/>
                </a:lnTo>
                <a:lnTo>
                  <a:pt x="252" y="606"/>
                </a:lnTo>
                <a:lnTo>
                  <a:pt x="252" y="600"/>
                </a:lnTo>
                <a:lnTo>
                  <a:pt x="246" y="600"/>
                </a:lnTo>
                <a:lnTo>
                  <a:pt x="246" y="606"/>
                </a:lnTo>
                <a:lnTo>
                  <a:pt x="240" y="606"/>
                </a:lnTo>
                <a:lnTo>
                  <a:pt x="240" y="600"/>
                </a:lnTo>
                <a:lnTo>
                  <a:pt x="234" y="600"/>
                </a:lnTo>
                <a:lnTo>
                  <a:pt x="234" y="594"/>
                </a:lnTo>
                <a:lnTo>
                  <a:pt x="228" y="594"/>
                </a:lnTo>
                <a:lnTo>
                  <a:pt x="222" y="594"/>
                </a:lnTo>
                <a:lnTo>
                  <a:pt x="216" y="594"/>
                </a:lnTo>
                <a:lnTo>
                  <a:pt x="216" y="588"/>
                </a:lnTo>
                <a:lnTo>
                  <a:pt x="210" y="588"/>
                </a:lnTo>
                <a:lnTo>
                  <a:pt x="210" y="582"/>
                </a:lnTo>
                <a:lnTo>
                  <a:pt x="210" y="588"/>
                </a:lnTo>
                <a:lnTo>
                  <a:pt x="204" y="588"/>
                </a:lnTo>
                <a:lnTo>
                  <a:pt x="198" y="588"/>
                </a:lnTo>
                <a:lnTo>
                  <a:pt x="198" y="582"/>
                </a:lnTo>
                <a:lnTo>
                  <a:pt x="192" y="582"/>
                </a:lnTo>
                <a:lnTo>
                  <a:pt x="186" y="582"/>
                </a:lnTo>
                <a:lnTo>
                  <a:pt x="186" y="576"/>
                </a:lnTo>
                <a:lnTo>
                  <a:pt x="186" y="570"/>
                </a:lnTo>
                <a:lnTo>
                  <a:pt x="180" y="570"/>
                </a:lnTo>
                <a:lnTo>
                  <a:pt x="180" y="564"/>
                </a:lnTo>
                <a:lnTo>
                  <a:pt x="180" y="558"/>
                </a:lnTo>
                <a:lnTo>
                  <a:pt x="174" y="558"/>
                </a:lnTo>
                <a:lnTo>
                  <a:pt x="174" y="552"/>
                </a:lnTo>
                <a:lnTo>
                  <a:pt x="174" y="546"/>
                </a:lnTo>
                <a:lnTo>
                  <a:pt x="168" y="546"/>
                </a:lnTo>
                <a:lnTo>
                  <a:pt x="168" y="540"/>
                </a:lnTo>
                <a:lnTo>
                  <a:pt x="168" y="534"/>
                </a:lnTo>
                <a:lnTo>
                  <a:pt x="168" y="528"/>
                </a:lnTo>
                <a:lnTo>
                  <a:pt x="162" y="528"/>
                </a:lnTo>
                <a:lnTo>
                  <a:pt x="162" y="522"/>
                </a:lnTo>
                <a:lnTo>
                  <a:pt x="168" y="522"/>
                </a:lnTo>
                <a:lnTo>
                  <a:pt x="168" y="516"/>
                </a:lnTo>
                <a:lnTo>
                  <a:pt x="168" y="510"/>
                </a:lnTo>
                <a:lnTo>
                  <a:pt x="174" y="510"/>
                </a:lnTo>
                <a:lnTo>
                  <a:pt x="174" y="504"/>
                </a:lnTo>
                <a:lnTo>
                  <a:pt x="174" y="498"/>
                </a:lnTo>
                <a:lnTo>
                  <a:pt x="174" y="492"/>
                </a:lnTo>
                <a:lnTo>
                  <a:pt x="174" y="486"/>
                </a:lnTo>
                <a:lnTo>
                  <a:pt x="168" y="486"/>
                </a:lnTo>
                <a:lnTo>
                  <a:pt x="168" y="480"/>
                </a:lnTo>
                <a:lnTo>
                  <a:pt x="168" y="474"/>
                </a:lnTo>
                <a:lnTo>
                  <a:pt x="168" y="468"/>
                </a:lnTo>
                <a:lnTo>
                  <a:pt x="168" y="462"/>
                </a:lnTo>
                <a:lnTo>
                  <a:pt x="168" y="456"/>
                </a:lnTo>
                <a:lnTo>
                  <a:pt x="174" y="456"/>
                </a:lnTo>
                <a:lnTo>
                  <a:pt x="174" y="450"/>
                </a:lnTo>
                <a:lnTo>
                  <a:pt x="180" y="450"/>
                </a:lnTo>
                <a:lnTo>
                  <a:pt x="180" y="456"/>
                </a:lnTo>
                <a:lnTo>
                  <a:pt x="186" y="456"/>
                </a:lnTo>
                <a:lnTo>
                  <a:pt x="192" y="456"/>
                </a:lnTo>
                <a:lnTo>
                  <a:pt x="198" y="456"/>
                </a:lnTo>
                <a:lnTo>
                  <a:pt x="198" y="450"/>
                </a:lnTo>
                <a:lnTo>
                  <a:pt x="198" y="444"/>
                </a:lnTo>
                <a:lnTo>
                  <a:pt x="204" y="444"/>
                </a:lnTo>
                <a:lnTo>
                  <a:pt x="204" y="438"/>
                </a:lnTo>
                <a:lnTo>
                  <a:pt x="210" y="438"/>
                </a:lnTo>
                <a:lnTo>
                  <a:pt x="210" y="432"/>
                </a:lnTo>
                <a:lnTo>
                  <a:pt x="216" y="432"/>
                </a:lnTo>
                <a:lnTo>
                  <a:pt x="216" y="426"/>
                </a:lnTo>
                <a:lnTo>
                  <a:pt x="216" y="420"/>
                </a:lnTo>
                <a:lnTo>
                  <a:pt x="210" y="420"/>
                </a:lnTo>
                <a:lnTo>
                  <a:pt x="204" y="420"/>
                </a:lnTo>
                <a:lnTo>
                  <a:pt x="198" y="420"/>
                </a:lnTo>
                <a:lnTo>
                  <a:pt x="192" y="420"/>
                </a:lnTo>
                <a:lnTo>
                  <a:pt x="186" y="420"/>
                </a:lnTo>
                <a:lnTo>
                  <a:pt x="186" y="414"/>
                </a:lnTo>
                <a:lnTo>
                  <a:pt x="180" y="414"/>
                </a:lnTo>
                <a:lnTo>
                  <a:pt x="174" y="414"/>
                </a:lnTo>
                <a:lnTo>
                  <a:pt x="168" y="414"/>
                </a:lnTo>
                <a:lnTo>
                  <a:pt x="168" y="408"/>
                </a:lnTo>
                <a:lnTo>
                  <a:pt x="162" y="408"/>
                </a:lnTo>
                <a:lnTo>
                  <a:pt x="156" y="408"/>
                </a:lnTo>
                <a:lnTo>
                  <a:pt x="150" y="408"/>
                </a:lnTo>
                <a:lnTo>
                  <a:pt x="144" y="408"/>
                </a:lnTo>
                <a:lnTo>
                  <a:pt x="138" y="408"/>
                </a:lnTo>
                <a:lnTo>
                  <a:pt x="138" y="414"/>
                </a:lnTo>
                <a:lnTo>
                  <a:pt x="132" y="414"/>
                </a:lnTo>
                <a:lnTo>
                  <a:pt x="126" y="414"/>
                </a:lnTo>
                <a:lnTo>
                  <a:pt x="120" y="414"/>
                </a:lnTo>
                <a:lnTo>
                  <a:pt x="120" y="420"/>
                </a:lnTo>
                <a:lnTo>
                  <a:pt x="114" y="420"/>
                </a:lnTo>
                <a:lnTo>
                  <a:pt x="108" y="420"/>
                </a:lnTo>
                <a:lnTo>
                  <a:pt x="102" y="420"/>
                </a:lnTo>
                <a:lnTo>
                  <a:pt x="102" y="426"/>
                </a:lnTo>
                <a:lnTo>
                  <a:pt x="96" y="426"/>
                </a:lnTo>
                <a:lnTo>
                  <a:pt x="90" y="426"/>
                </a:lnTo>
                <a:lnTo>
                  <a:pt x="84" y="426"/>
                </a:lnTo>
                <a:lnTo>
                  <a:pt x="78" y="426"/>
                </a:lnTo>
                <a:lnTo>
                  <a:pt x="72" y="426"/>
                </a:lnTo>
                <a:lnTo>
                  <a:pt x="66" y="426"/>
                </a:lnTo>
                <a:lnTo>
                  <a:pt x="60" y="426"/>
                </a:lnTo>
                <a:lnTo>
                  <a:pt x="54" y="426"/>
                </a:lnTo>
                <a:lnTo>
                  <a:pt x="48" y="426"/>
                </a:lnTo>
                <a:lnTo>
                  <a:pt x="42" y="426"/>
                </a:lnTo>
                <a:lnTo>
                  <a:pt x="42" y="420"/>
                </a:lnTo>
                <a:lnTo>
                  <a:pt x="36" y="420"/>
                </a:lnTo>
                <a:lnTo>
                  <a:pt x="36" y="414"/>
                </a:lnTo>
                <a:lnTo>
                  <a:pt x="30" y="414"/>
                </a:lnTo>
                <a:lnTo>
                  <a:pt x="24" y="414"/>
                </a:lnTo>
                <a:lnTo>
                  <a:pt x="18" y="414"/>
                </a:lnTo>
                <a:lnTo>
                  <a:pt x="12" y="414"/>
                </a:lnTo>
                <a:lnTo>
                  <a:pt x="6" y="414"/>
                </a:lnTo>
                <a:lnTo>
                  <a:pt x="6" y="408"/>
                </a:lnTo>
                <a:lnTo>
                  <a:pt x="6" y="402"/>
                </a:lnTo>
                <a:lnTo>
                  <a:pt x="0" y="402"/>
                </a:lnTo>
                <a:lnTo>
                  <a:pt x="0" y="396"/>
                </a:lnTo>
                <a:lnTo>
                  <a:pt x="0" y="390"/>
                </a:lnTo>
                <a:lnTo>
                  <a:pt x="0" y="384"/>
                </a:lnTo>
                <a:lnTo>
                  <a:pt x="0" y="378"/>
                </a:lnTo>
                <a:lnTo>
                  <a:pt x="0" y="372"/>
                </a:lnTo>
                <a:lnTo>
                  <a:pt x="0" y="366"/>
                </a:lnTo>
                <a:lnTo>
                  <a:pt x="0" y="360"/>
                </a:lnTo>
                <a:lnTo>
                  <a:pt x="0" y="354"/>
                </a:lnTo>
                <a:lnTo>
                  <a:pt x="6" y="354"/>
                </a:lnTo>
                <a:lnTo>
                  <a:pt x="12" y="354"/>
                </a:lnTo>
                <a:lnTo>
                  <a:pt x="12" y="348"/>
                </a:lnTo>
                <a:lnTo>
                  <a:pt x="18" y="348"/>
                </a:lnTo>
                <a:lnTo>
                  <a:pt x="24" y="348"/>
                </a:lnTo>
                <a:lnTo>
                  <a:pt x="24" y="342"/>
                </a:lnTo>
                <a:lnTo>
                  <a:pt x="24" y="336"/>
                </a:lnTo>
                <a:lnTo>
                  <a:pt x="24" y="330"/>
                </a:lnTo>
                <a:lnTo>
                  <a:pt x="30" y="330"/>
                </a:lnTo>
                <a:lnTo>
                  <a:pt x="30" y="324"/>
                </a:lnTo>
                <a:lnTo>
                  <a:pt x="36" y="324"/>
                </a:lnTo>
                <a:lnTo>
                  <a:pt x="42" y="324"/>
                </a:lnTo>
                <a:lnTo>
                  <a:pt x="42" y="318"/>
                </a:lnTo>
                <a:lnTo>
                  <a:pt x="48" y="318"/>
                </a:lnTo>
                <a:lnTo>
                  <a:pt x="48" y="312"/>
                </a:lnTo>
                <a:lnTo>
                  <a:pt x="54" y="312"/>
                </a:lnTo>
                <a:lnTo>
                  <a:pt x="60" y="312"/>
                </a:lnTo>
                <a:lnTo>
                  <a:pt x="66" y="312"/>
                </a:lnTo>
                <a:lnTo>
                  <a:pt x="66" y="306"/>
                </a:lnTo>
                <a:lnTo>
                  <a:pt x="72" y="306"/>
                </a:lnTo>
                <a:lnTo>
                  <a:pt x="78" y="300"/>
                </a:lnTo>
                <a:lnTo>
                  <a:pt x="84" y="300"/>
                </a:lnTo>
                <a:lnTo>
                  <a:pt x="90" y="300"/>
                </a:lnTo>
                <a:lnTo>
                  <a:pt x="96" y="300"/>
                </a:lnTo>
                <a:lnTo>
                  <a:pt x="96" y="294"/>
                </a:lnTo>
                <a:lnTo>
                  <a:pt x="102" y="294"/>
                </a:lnTo>
                <a:lnTo>
                  <a:pt x="108" y="294"/>
                </a:lnTo>
                <a:lnTo>
                  <a:pt x="108" y="288"/>
                </a:lnTo>
                <a:lnTo>
                  <a:pt x="108" y="282"/>
                </a:lnTo>
                <a:lnTo>
                  <a:pt x="102" y="282"/>
                </a:lnTo>
                <a:lnTo>
                  <a:pt x="102" y="276"/>
                </a:lnTo>
                <a:lnTo>
                  <a:pt x="96" y="276"/>
                </a:lnTo>
                <a:lnTo>
                  <a:pt x="96" y="270"/>
                </a:lnTo>
                <a:lnTo>
                  <a:pt x="102" y="270"/>
                </a:lnTo>
                <a:lnTo>
                  <a:pt x="102" y="264"/>
                </a:lnTo>
                <a:lnTo>
                  <a:pt x="108" y="264"/>
                </a:lnTo>
                <a:lnTo>
                  <a:pt x="108" y="258"/>
                </a:lnTo>
                <a:lnTo>
                  <a:pt x="114" y="258"/>
                </a:lnTo>
                <a:lnTo>
                  <a:pt x="114" y="252"/>
                </a:lnTo>
                <a:lnTo>
                  <a:pt x="114" y="246"/>
                </a:lnTo>
                <a:lnTo>
                  <a:pt x="114" y="240"/>
                </a:lnTo>
                <a:lnTo>
                  <a:pt x="120" y="240"/>
                </a:lnTo>
                <a:lnTo>
                  <a:pt x="120" y="234"/>
                </a:lnTo>
                <a:lnTo>
                  <a:pt x="126" y="234"/>
                </a:lnTo>
                <a:lnTo>
                  <a:pt x="126" y="228"/>
                </a:lnTo>
                <a:lnTo>
                  <a:pt x="132" y="228"/>
                </a:lnTo>
                <a:lnTo>
                  <a:pt x="132" y="222"/>
                </a:lnTo>
                <a:lnTo>
                  <a:pt x="138" y="216"/>
                </a:lnTo>
                <a:lnTo>
                  <a:pt x="144" y="216"/>
                </a:lnTo>
                <a:lnTo>
                  <a:pt x="144" y="210"/>
                </a:lnTo>
                <a:lnTo>
                  <a:pt x="144" y="204"/>
                </a:lnTo>
                <a:lnTo>
                  <a:pt x="144" y="198"/>
                </a:lnTo>
                <a:lnTo>
                  <a:pt x="138" y="198"/>
                </a:lnTo>
                <a:lnTo>
                  <a:pt x="144" y="198"/>
                </a:lnTo>
                <a:lnTo>
                  <a:pt x="144" y="192"/>
                </a:lnTo>
                <a:lnTo>
                  <a:pt x="150" y="192"/>
                </a:lnTo>
                <a:lnTo>
                  <a:pt x="156" y="192"/>
                </a:lnTo>
                <a:lnTo>
                  <a:pt x="162" y="192"/>
                </a:lnTo>
                <a:lnTo>
                  <a:pt x="162" y="198"/>
                </a:lnTo>
                <a:lnTo>
                  <a:pt x="168" y="198"/>
                </a:lnTo>
                <a:lnTo>
                  <a:pt x="168" y="192"/>
                </a:lnTo>
                <a:lnTo>
                  <a:pt x="174" y="192"/>
                </a:lnTo>
                <a:lnTo>
                  <a:pt x="180" y="192"/>
                </a:lnTo>
                <a:lnTo>
                  <a:pt x="186" y="192"/>
                </a:lnTo>
                <a:lnTo>
                  <a:pt x="186" y="186"/>
                </a:lnTo>
                <a:lnTo>
                  <a:pt x="192" y="186"/>
                </a:lnTo>
                <a:lnTo>
                  <a:pt x="198" y="186"/>
                </a:lnTo>
                <a:lnTo>
                  <a:pt x="198" y="180"/>
                </a:lnTo>
                <a:lnTo>
                  <a:pt x="204" y="180"/>
                </a:lnTo>
                <a:lnTo>
                  <a:pt x="204" y="174"/>
                </a:lnTo>
                <a:lnTo>
                  <a:pt x="210" y="168"/>
                </a:lnTo>
                <a:lnTo>
                  <a:pt x="210" y="162"/>
                </a:lnTo>
                <a:lnTo>
                  <a:pt x="210" y="156"/>
                </a:lnTo>
                <a:lnTo>
                  <a:pt x="204" y="156"/>
                </a:lnTo>
                <a:lnTo>
                  <a:pt x="204" y="150"/>
                </a:lnTo>
                <a:lnTo>
                  <a:pt x="198" y="150"/>
                </a:lnTo>
                <a:lnTo>
                  <a:pt x="198" y="144"/>
                </a:lnTo>
                <a:lnTo>
                  <a:pt x="204" y="144"/>
                </a:lnTo>
                <a:lnTo>
                  <a:pt x="210" y="144"/>
                </a:lnTo>
                <a:lnTo>
                  <a:pt x="210" y="138"/>
                </a:lnTo>
                <a:lnTo>
                  <a:pt x="210" y="132"/>
                </a:lnTo>
                <a:lnTo>
                  <a:pt x="204" y="132"/>
                </a:lnTo>
                <a:lnTo>
                  <a:pt x="210" y="132"/>
                </a:lnTo>
                <a:lnTo>
                  <a:pt x="210" y="126"/>
                </a:lnTo>
                <a:lnTo>
                  <a:pt x="210" y="120"/>
                </a:lnTo>
                <a:lnTo>
                  <a:pt x="204" y="120"/>
                </a:lnTo>
                <a:lnTo>
                  <a:pt x="204" y="114"/>
                </a:lnTo>
                <a:lnTo>
                  <a:pt x="198" y="114"/>
                </a:lnTo>
                <a:lnTo>
                  <a:pt x="192" y="114"/>
                </a:lnTo>
                <a:lnTo>
                  <a:pt x="192" y="108"/>
                </a:lnTo>
                <a:lnTo>
                  <a:pt x="186" y="108"/>
                </a:lnTo>
                <a:lnTo>
                  <a:pt x="180" y="108"/>
                </a:lnTo>
                <a:lnTo>
                  <a:pt x="180" y="102"/>
                </a:lnTo>
                <a:lnTo>
                  <a:pt x="174" y="102"/>
                </a:lnTo>
                <a:lnTo>
                  <a:pt x="168" y="102"/>
                </a:lnTo>
                <a:lnTo>
                  <a:pt x="168" y="96"/>
                </a:lnTo>
                <a:lnTo>
                  <a:pt x="162" y="96"/>
                </a:lnTo>
                <a:lnTo>
                  <a:pt x="162" y="90"/>
                </a:lnTo>
                <a:lnTo>
                  <a:pt x="162" y="84"/>
                </a:lnTo>
                <a:lnTo>
                  <a:pt x="162" y="78"/>
                </a:lnTo>
                <a:lnTo>
                  <a:pt x="162" y="72"/>
                </a:lnTo>
                <a:lnTo>
                  <a:pt x="162" y="66"/>
                </a:lnTo>
                <a:lnTo>
                  <a:pt x="156" y="66"/>
                </a:lnTo>
                <a:lnTo>
                  <a:pt x="150" y="66"/>
                </a:lnTo>
                <a:lnTo>
                  <a:pt x="150" y="60"/>
                </a:lnTo>
                <a:lnTo>
                  <a:pt x="144" y="66"/>
                </a:lnTo>
                <a:lnTo>
                  <a:pt x="138" y="66"/>
                </a:lnTo>
                <a:lnTo>
                  <a:pt x="132" y="66"/>
                </a:lnTo>
                <a:lnTo>
                  <a:pt x="132" y="60"/>
                </a:lnTo>
                <a:lnTo>
                  <a:pt x="126" y="60"/>
                </a:lnTo>
                <a:lnTo>
                  <a:pt x="126" y="54"/>
                </a:lnTo>
                <a:lnTo>
                  <a:pt x="120" y="48"/>
                </a:lnTo>
                <a:lnTo>
                  <a:pt x="120" y="54"/>
                </a:lnTo>
                <a:lnTo>
                  <a:pt x="120" y="60"/>
                </a:lnTo>
                <a:lnTo>
                  <a:pt x="114" y="60"/>
                </a:lnTo>
                <a:lnTo>
                  <a:pt x="114" y="54"/>
                </a:lnTo>
                <a:lnTo>
                  <a:pt x="114" y="48"/>
                </a:lnTo>
                <a:lnTo>
                  <a:pt x="114" y="42"/>
                </a:lnTo>
                <a:lnTo>
                  <a:pt x="120" y="42"/>
                </a:lnTo>
                <a:lnTo>
                  <a:pt x="120" y="36"/>
                </a:lnTo>
                <a:lnTo>
                  <a:pt x="126" y="30"/>
                </a:lnTo>
                <a:lnTo>
                  <a:pt x="132" y="30"/>
                </a:lnTo>
                <a:lnTo>
                  <a:pt x="138" y="30"/>
                </a:lnTo>
                <a:lnTo>
                  <a:pt x="138" y="36"/>
                </a:lnTo>
                <a:lnTo>
                  <a:pt x="144" y="36"/>
                </a:lnTo>
                <a:lnTo>
                  <a:pt x="150" y="36"/>
                </a:lnTo>
                <a:lnTo>
                  <a:pt x="150" y="42"/>
                </a:lnTo>
                <a:lnTo>
                  <a:pt x="156" y="42"/>
                </a:lnTo>
                <a:lnTo>
                  <a:pt x="156" y="48"/>
                </a:lnTo>
                <a:lnTo>
                  <a:pt x="156" y="54"/>
                </a:lnTo>
                <a:lnTo>
                  <a:pt x="162" y="54"/>
                </a:lnTo>
                <a:lnTo>
                  <a:pt x="168" y="54"/>
                </a:lnTo>
                <a:lnTo>
                  <a:pt x="168" y="48"/>
                </a:lnTo>
                <a:lnTo>
                  <a:pt x="174" y="48"/>
                </a:lnTo>
                <a:lnTo>
                  <a:pt x="180" y="48"/>
                </a:lnTo>
                <a:lnTo>
                  <a:pt x="180" y="42"/>
                </a:lnTo>
                <a:lnTo>
                  <a:pt x="186" y="42"/>
                </a:lnTo>
                <a:lnTo>
                  <a:pt x="192" y="42"/>
                </a:lnTo>
                <a:lnTo>
                  <a:pt x="198" y="42"/>
                </a:lnTo>
                <a:lnTo>
                  <a:pt x="204" y="42"/>
                </a:lnTo>
                <a:lnTo>
                  <a:pt x="204" y="48"/>
                </a:lnTo>
                <a:lnTo>
                  <a:pt x="210" y="48"/>
                </a:lnTo>
                <a:lnTo>
                  <a:pt x="216" y="48"/>
                </a:lnTo>
                <a:lnTo>
                  <a:pt x="222" y="48"/>
                </a:lnTo>
                <a:lnTo>
                  <a:pt x="228" y="48"/>
                </a:lnTo>
                <a:lnTo>
                  <a:pt x="234" y="48"/>
                </a:lnTo>
                <a:lnTo>
                  <a:pt x="240" y="48"/>
                </a:lnTo>
                <a:lnTo>
                  <a:pt x="246" y="48"/>
                </a:lnTo>
                <a:lnTo>
                  <a:pt x="252" y="48"/>
                </a:lnTo>
                <a:lnTo>
                  <a:pt x="252" y="54"/>
                </a:lnTo>
                <a:lnTo>
                  <a:pt x="258" y="54"/>
                </a:lnTo>
                <a:lnTo>
                  <a:pt x="264" y="54"/>
                </a:lnTo>
                <a:lnTo>
                  <a:pt x="264" y="48"/>
                </a:lnTo>
                <a:lnTo>
                  <a:pt x="264" y="42"/>
                </a:lnTo>
                <a:lnTo>
                  <a:pt x="270" y="42"/>
                </a:lnTo>
                <a:lnTo>
                  <a:pt x="276" y="42"/>
                </a:lnTo>
                <a:lnTo>
                  <a:pt x="276" y="48"/>
                </a:lnTo>
                <a:lnTo>
                  <a:pt x="282" y="48"/>
                </a:lnTo>
                <a:lnTo>
                  <a:pt x="282" y="54"/>
                </a:lnTo>
                <a:lnTo>
                  <a:pt x="282" y="48"/>
                </a:lnTo>
                <a:lnTo>
                  <a:pt x="288" y="48"/>
                </a:lnTo>
                <a:lnTo>
                  <a:pt x="288" y="42"/>
                </a:lnTo>
                <a:lnTo>
                  <a:pt x="294" y="42"/>
                </a:lnTo>
                <a:lnTo>
                  <a:pt x="294" y="36"/>
                </a:lnTo>
                <a:lnTo>
                  <a:pt x="300" y="36"/>
                </a:lnTo>
                <a:lnTo>
                  <a:pt x="300" y="42"/>
                </a:lnTo>
                <a:lnTo>
                  <a:pt x="306" y="42"/>
                </a:lnTo>
                <a:lnTo>
                  <a:pt x="306" y="36"/>
                </a:lnTo>
                <a:lnTo>
                  <a:pt x="312" y="36"/>
                </a:lnTo>
                <a:lnTo>
                  <a:pt x="318" y="36"/>
                </a:lnTo>
                <a:lnTo>
                  <a:pt x="318" y="30"/>
                </a:lnTo>
                <a:lnTo>
                  <a:pt x="312" y="30"/>
                </a:lnTo>
                <a:lnTo>
                  <a:pt x="312" y="24"/>
                </a:lnTo>
                <a:lnTo>
                  <a:pt x="318" y="24"/>
                </a:lnTo>
                <a:lnTo>
                  <a:pt x="318" y="18"/>
                </a:lnTo>
                <a:lnTo>
                  <a:pt x="324" y="18"/>
                </a:lnTo>
                <a:lnTo>
                  <a:pt x="324" y="12"/>
                </a:lnTo>
                <a:lnTo>
                  <a:pt x="330" y="12"/>
                </a:lnTo>
                <a:lnTo>
                  <a:pt x="330" y="6"/>
                </a:lnTo>
                <a:lnTo>
                  <a:pt x="336" y="6"/>
                </a:lnTo>
                <a:lnTo>
                  <a:pt x="336" y="0"/>
                </a:lnTo>
                <a:lnTo>
                  <a:pt x="342" y="0"/>
                </a:lnTo>
                <a:lnTo>
                  <a:pt x="348" y="0"/>
                </a:lnTo>
                <a:lnTo>
                  <a:pt x="354" y="0"/>
                </a:lnTo>
                <a:lnTo>
                  <a:pt x="354" y="6"/>
                </a:lnTo>
                <a:lnTo>
                  <a:pt x="360" y="6"/>
                </a:lnTo>
                <a:lnTo>
                  <a:pt x="360" y="12"/>
                </a:lnTo>
                <a:lnTo>
                  <a:pt x="366" y="12"/>
                </a:lnTo>
                <a:lnTo>
                  <a:pt x="366" y="18"/>
                </a:lnTo>
                <a:lnTo>
                  <a:pt x="366" y="24"/>
                </a:lnTo>
                <a:lnTo>
                  <a:pt x="372" y="24"/>
                </a:lnTo>
                <a:lnTo>
                  <a:pt x="378" y="24"/>
                </a:lnTo>
                <a:lnTo>
                  <a:pt x="384" y="24"/>
                </a:lnTo>
                <a:lnTo>
                  <a:pt x="384" y="30"/>
                </a:lnTo>
                <a:lnTo>
                  <a:pt x="390" y="30"/>
                </a:lnTo>
                <a:lnTo>
                  <a:pt x="396" y="36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DF76369D-051E-C61F-4423-3FFD40183790}"/>
              </a:ext>
            </a:extLst>
          </p:cNvPr>
          <p:cNvSpPr>
            <a:spLocks/>
          </p:cNvSpPr>
          <p:nvPr/>
        </p:nvSpPr>
        <p:spPr bwMode="auto">
          <a:xfrm>
            <a:off x="4605427" y="825070"/>
            <a:ext cx="1400175" cy="1428750"/>
          </a:xfrm>
          <a:custGeom>
            <a:avLst/>
            <a:gdLst>
              <a:gd name="T0" fmla="*/ 234 w 882"/>
              <a:gd name="T1" fmla="*/ 12 h 900"/>
              <a:gd name="T2" fmla="*/ 294 w 882"/>
              <a:gd name="T3" fmla="*/ 12 h 900"/>
              <a:gd name="T4" fmla="*/ 354 w 882"/>
              <a:gd name="T5" fmla="*/ 24 h 900"/>
              <a:gd name="T6" fmla="*/ 402 w 882"/>
              <a:gd name="T7" fmla="*/ 48 h 900"/>
              <a:gd name="T8" fmla="*/ 456 w 882"/>
              <a:gd name="T9" fmla="*/ 60 h 900"/>
              <a:gd name="T10" fmla="*/ 516 w 882"/>
              <a:gd name="T11" fmla="*/ 78 h 900"/>
              <a:gd name="T12" fmla="*/ 552 w 882"/>
              <a:gd name="T13" fmla="*/ 102 h 900"/>
              <a:gd name="T14" fmla="*/ 588 w 882"/>
              <a:gd name="T15" fmla="*/ 138 h 900"/>
              <a:gd name="T16" fmla="*/ 618 w 882"/>
              <a:gd name="T17" fmla="*/ 180 h 900"/>
              <a:gd name="T18" fmla="*/ 642 w 882"/>
              <a:gd name="T19" fmla="*/ 228 h 900"/>
              <a:gd name="T20" fmla="*/ 678 w 882"/>
              <a:gd name="T21" fmla="*/ 264 h 900"/>
              <a:gd name="T22" fmla="*/ 726 w 882"/>
              <a:gd name="T23" fmla="*/ 300 h 900"/>
              <a:gd name="T24" fmla="*/ 768 w 882"/>
              <a:gd name="T25" fmla="*/ 336 h 900"/>
              <a:gd name="T26" fmla="*/ 810 w 882"/>
              <a:gd name="T27" fmla="*/ 366 h 900"/>
              <a:gd name="T28" fmla="*/ 846 w 882"/>
              <a:gd name="T29" fmla="*/ 414 h 900"/>
              <a:gd name="T30" fmla="*/ 882 w 882"/>
              <a:gd name="T31" fmla="*/ 426 h 900"/>
              <a:gd name="T32" fmla="*/ 846 w 882"/>
              <a:gd name="T33" fmla="*/ 462 h 900"/>
              <a:gd name="T34" fmla="*/ 798 w 882"/>
              <a:gd name="T35" fmla="*/ 486 h 900"/>
              <a:gd name="T36" fmla="*/ 780 w 882"/>
              <a:gd name="T37" fmla="*/ 528 h 900"/>
              <a:gd name="T38" fmla="*/ 738 w 882"/>
              <a:gd name="T39" fmla="*/ 510 h 900"/>
              <a:gd name="T40" fmla="*/ 678 w 882"/>
              <a:gd name="T41" fmla="*/ 498 h 900"/>
              <a:gd name="T42" fmla="*/ 630 w 882"/>
              <a:gd name="T43" fmla="*/ 510 h 900"/>
              <a:gd name="T44" fmla="*/ 576 w 882"/>
              <a:gd name="T45" fmla="*/ 528 h 900"/>
              <a:gd name="T46" fmla="*/ 540 w 882"/>
              <a:gd name="T47" fmla="*/ 564 h 900"/>
              <a:gd name="T48" fmla="*/ 534 w 882"/>
              <a:gd name="T49" fmla="*/ 630 h 900"/>
              <a:gd name="T50" fmla="*/ 534 w 882"/>
              <a:gd name="T51" fmla="*/ 690 h 900"/>
              <a:gd name="T52" fmla="*/ 534 w 882"/>
              <a:gd name="T53" fmla="*/ 738 h 900"/>
              <a:gd name="T54" fmla="*/ 558 w 882"/>
              <a:gd name="T55" fmla="*/ 774 h 900"/>
              <a:gd name="T56" fmla="*/ 546 w 882"/>
              <a:gd name="T57" fmla="*/ 816 h 900"/>
              <a:gd name="T58" fmla="*/ 534 w 882"/>
              <a:gd name="T59" fmla="*/ 882 h 900"/>
              <a:gd name="T60" fmla="*/ 504 w 882"/>
              <a:gd name="T61" fmla="*/ 876 h 900"/>
              <a:gd name="T62" fmla="*/ 468 w 882"/>
              <a:gd name="T63" fmla="*/ 852 h 900"/>
              <a:gd name="T64" fmla="*/ 426 w 882"/>
              <a:gd name="T65" fmla="*/ 834 h 900"/>
              <a:gd name="T66" fmla="*/ 378 w 882"/>
              <a:gd name="T67" fmla="*/ 810 h 900"/>
              <a:gd name="T68" fmla="*/ 330 w 882"/>
              <a:gd name="T69" fmla="*/ 786 h 900"/>
              <a:gd name="T70" fmla="*/ 306 w 882"/>
              <a:gd name="T71" fmla="*/ 750 h 900"/>
              <a:gd name="T72" fmla="*/ 282 w 882"/>
              <a:gd name="T73" fmla="*/ 726 h 900"/>
              <a:gd name="T74" fmla="*/ 258 w 882"/>
              <a:gd name="T75" fmla="*/ 696 h 900"/>
              <a:gd name="T76" fmla="*/ 234 w 882"/>
              <a:gd name="T77" fmla="*/ 714 h 900"/>
              <a:gd name="T78" fmla="*/ 192 w 882"/>
              <a:gd name="T79" fmla="*/ 702 h 900"/>
              <a:gd name="T80" fmla="*/ 138 w 882"/>
              <a:gd name="T81" fmla="*/ 696 h 900"/>
              <a:gd name="T82" fmla="*/ 120 w 882"/>
              <a:gd name="T83" fmla="*/ 714 h 900"/>
              <a:gd name="T84" fmla="*/ 96 w 882"/>
              <a:gd name="T85" fmla="*/ 690 h 900"/>
              <a:gd name="T86" fmla="*/ 78 w 882"/>
              <a:gd name="T87" fmla="*/ 642 h 900"/>
              <a:gd name="T88" fmla="*/ 108 w 882"/>
              <a:gd name="T89" fmla="*/ 594 h 900"/>
              <a:gd name="T90" fmla="*/ 120 w 882"/>
              <a:gd name="T91" fmla="*/ 546 h 900"/>
              <a:gd name="T92" fmla="*/ 108 w 882"/>
              <a:gd name="T93" fmla="*/ 486 h 900"/>
              <a:gd name="T94" fmla="*/ 78 w 882"/>
              <a:gd name="T95" fmla="*/ 444 h 900"/>
              <a:gd name="T96" fmla="*/ 72 w 882"/>
              <a:gd name="T97" fmla="*/ 378 h 900"/>
              <a:gd name="T98" fmla="*/ 60 w 882"/>
              <a:gd name="T99" fmla="*/ 318 h 900"/>
              <a:gd name="T100" fmla="*/ 18 w 882"/>
              <a:gd name="T101" fmla="*/ 306 h 900"/>
              <a:gd name="T102" fmla="*/ 6 w 882"/>
              <a:gd name="T103" fmla="*/ 264 h 900"/>
              <a:gd name="T104" fmla="*/ 24 w 882"/>
              <a:gd name="T105" fmla="*/ 216 h 900"/>
              <a:gd name="T106" fmla="*/ 36 w 882"/>
              <a:gd name="T107" fmla="*/ 180 h 900"/>
              <a:gd name="T108" fmla="*/ 72 w 882"/>
              <a:gd name="T109" fmla="*/ 156 h 900"/>
              <a:gd name="T110" fmla="*/ 78 w 882"/>
              <a:gd name="T111" fmla="*/ 108 h 900"/>
              <a:gd name="T112" fmla="*/ 72 w 882"/>
              <a:gd name="T113" fmla="*/ 72 h 900"/>
              <a:gd name="T114" fmla="*/ 90 w 882"/>
              <a:gd name="T115" fmla="*/ 30 h 900"/>
              <a:gd name="T116" fmla="*/ 132 w 882"/>
              <a:gd name="T117" fmla="*/ 0 h 9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82" h="900">
                <a:moveTo>
                  <a:pt x="174" y="18"/>
                </a:moveTo>
                <a:lnTo>
                  <a:pt x="180" y="18"/>
                </a:lnTo>
                <a:lnTo>
                  <a:pt x="180" y="12"/>
                </a:lnTo>
                <a:lnTo>
                  <a:pt x="186" y="12"/>
                </a:lnTo>
                <a:lnTo>
                  <a:pt x="192" y="12"/>
                </a:lnTo>
                <a:lnTo>
                  <a:pt x="198" y="12"/>
                </a:lnTo>
                <a:lnTo>
                  <a:pt x="204" y="12"/>
                </a:lnTo>
                <a:lnTo>
                  <a:pt x="210" y="12"/>
                </a:lnTo>
                <a:lnTo>
                  <a:pt x="216" y="12"/>
                </a:lnTo>
                <a:lnTo>
                  <a:pt x="222" y="12"/>
                </a:lnTo>
                <a:lnTo>
                  <a:pt x="228" y="12"/>
                </a:lnTo>
                <a:lnTo>
                  <a:pt x="234" y="12"/>
                </a:lnTo>
                <a:lnTo>
                  <a:pt x="240" y="12"/>
                </a:lnTo>
                <a:lnTo>
                  <a:pt x="240" y="6"/>
                </a:lnTo>
                <a:lnTo>
                  <a:pt x="246" y="6"/>
                </a:lnTo>
                <a:lnTo>
                  <a:pt x="252" y="6"/>
                </a:lnTo>
                <a:lnTo>
                  <a:pt x="258" y="6"/>
                </a:lnTo>
                <a:lnTo>
                  <a:pt x="264" y="6"/>
                </a:lnTo>
                <a:lnTo>
                  <a:pt x="264" y="12"/>
                </a:lnTo>
                <a:lnTo>
                  <a:pt x="270" y="12"/>
                </a:lnTo>
                <a:lnTo>
                  <a:pt x="276" y="12"/>
                </a:lnTo>
                <a:lnTo>
                  <a:pt x="282" y="12"/>
                </a:lnTo>
                <a:lnTo>
                  <a:pt x="288" y="12"/>
                </a:lnTo>
                <a:lnTo>
                  <a:pt x="294" y="12"/>
                </a:lnTo>
                <a:lnTo>
                  <a:pt x="300" y="12"/>
                </a:lnTo>
                <a:lnTo>
                  <a:pt x="306" y="12"/>
                </a:lnTo>
                <a:lnTo>
                  <a:pt x="312" y="12"/>
                </a:lnTo>
                <a:lnTo>
                  <a:pt x="312" y="18"/>
                </a:lnTo>
                <a:lnTo>
                  <a:pt x="318" y="18"/>
                </a:lnTo>
                <a:lnTo>
                  <a:pt x="324" y="18"/>
                </a:lnTo>
                <a:lnTo>
                  <a:pt x="330" y="18"/>
                </a:lnTo>
                <a:lnTo>
                  <a:pt x="330" y="24"/>
                </a:lnTo>
                <a:lnTo>
                  <a:pt x="336" y="24"/>
                </a:lnTo>
                <a:lnTo>
                  <a:pt x="342" y="24"/>
                </a:lnTo>
                <a:lnTo>
                  <a:pt x="348" y="24"/>
                </a:lnTo>
                <a:lnTo>
                  <a:pt x="354" y="24"/>
                </a:lnTo>
                <a:lnTo>
                  <a:pt x="354" y="30"/>
                </a:lnTo>
                <a:lnTo>
                  <a:pt x="360" y="30"/>
                </a:lnTo>
                <a:lnTo>
                  <a:pt x="360" y="36"/>
                </a:lnTo>
                <a:lnTo>
                  <a:pt x="360" y="42"/>
                </a:lnTo>
                <a:lnTo>
                  <a:pt x="366" y="42"/>
                </a:lnTo>
                <a:lnTo>
                  <a:pt x="372" y="42"/>
                </a:lnTo>
                <a:lnTo>
                  <a:pt x="378" y="42"/>
                </a:lnTo>
                <a:lnTo>
                  <a:pt x="384" y="42"/>
                </a:lnTo>
                <a:lnTo>
                  <a:pt x="390" y="42"/>
                </a:lnTo>
                <a:lnTo>
                  <a:pt x="396" y="42"/>
                </a:lnTo>
                <a:lnTo>
                  <a:pt x="396" y="48"/>
                </a:lnTo>
                <a:lnTo>
                  <a:pt x="402" y="48"/>
                </a:lnTo>
                <a:lnTo>
                  <a:pt x="408" y="48"/>
                </a:lnTo>
                <a:lnTo>
                  <a:pt x="414" y="48"/>
                </a:lnTo>
                <a:lnTo>
                  <a:pt x="420" y="48"/>
                </a:lnTo>
                <a:lnTo>
                  <a:pt x="420" y="54"/>
                </a:lnTo>
                <a:lnTo>
                  <a:pt x="426" y="60"/>
                </a:lnTo>
                <a:lnTo>
                  <a:pt x="432" y="60"/>
                </a:lnTo>
                <a:lnTo>
                  <a:pt x="438" y="60"/>
                </a:lnTo>
                <a:lnTo>
                  <a:pt x="444" y="60"/>
                </a:lnTo>
                <a:lnTo>
                  <a:pt x="444" y="66"/>
                </a:lnTo>
                <a:lnTo>
                  <a:pt x="450" y="66"/>
                </a:lnTo>
                <a:lnTo>
                  <a:pt x="456" y="66"/>
                </a:lnTo>
                <a:lnTo>
                  <a:pt x="456" y="60"/>
                </a:lnTo>
                <a:lnTo>
                  <a:pt x="462" y="60"/>
                </a:lnTo>
                <a:lnTo>
                  <a:pt x="468" y="66"/>
                </a:lnTo>
                <a:lnTo>
                  <a:pt x="474" y="66"/>
                </a:lnTo>
                <a:lnTo>
                  <a:pt x="480" y="66"/>
                </a:lnTo>
                <a:lnTo>
                  <a:pt x="480" y="72"/>
                </a:lnTo>
                <a:lnTo>
                  <a:pt x="480" y="78"/>
                </a:lnTo>
                <a:lnTo>
                  <a:pt x="486" y="78"/>
                </a:lnTo>
                <a:lnTo>
                  <a:pt x="492" y="78"/>
                </a:lnTo>
                <a:lnTo>
                  <a:pt x="498" y="78"/>
                </a:lnTo>
                <a:lnTo>
                  <a:pt x="504" y="78"/>
                </a:lnTo>
                <a:lnTo>
                  <a:pt x="510" y="78"/>
                </a:lnTo>
                <a:lnTo>
                  <a:pt x="516" y="78"/>
                </a:lnTo>
                <a:lnTo>
                  <a:pt x="516" y="72"/>
                </a:lnTo>
                <a:lnTo>
                  <a:pt x="522" y="72"/>
                </a:lnTo>
                <a:lnTo>
                  <a:pt x="528" y="72"/>
                </a:lnTo>
                <a:lnTo>
                  <a:pt x="534" y="72"/>
                </a:lnTo>
                <a:lnTo>
                  <a:pt x="534" y="78"/>
                </a:lnTo>
                <a:lnTo>
                  <a:pt x="540" y="78"/>
                </a:lnTo>
                <a:lnTo>
                  <a:pt x="540" y="84"/>
                </a:lnTo>
                <a:lnTo>
                  <a:pt x="546" y="84"/>
                </a:lnTo>
                <a:lnTo>
                  <a:pt x="546" y="90"/>
                </a:lnTo>
                <a:lnTo>
                  <a:pt x="546" y="96"/>
                </a:lnTo>
                <a:lnTo>
                  <a:pt x="546" y="102"/>
                </a:lnTo>
                <a:lnTo>
                  <a:pt x="552" y="102"/>
                </a:lnTo>
                <a:lnTo>
                  <a:pt x="552" y="108"/>
                </a:lnTo>
                <a:lnTo>
                  <a:pt x="552" y="114"/>
                </a:lnTo>
                <a:lnTo>
                  <a:pt x="558" y="114"/>
                </a:lnTo>
                <a:lnTo>
                  <a:pt x="558" y="120"/>
                </a:lnTo>
                <a:lnTo>
                  <a:pt x="564" y="120"/>
                </a:lnTo>
                <a:lnTo>
                  <a:pt x="564" y="126"/>
                </a:lnTo>
                <a:lnTo>
                  <a:pt x="570" y="126"/>
                </a:lnTo>
                <a:lnTo>
                  <a:pt x="576" y="126"/>
                </a:lnTo>
                <a:lnTo>
                  <a:pt x="582" y="126"/>
                </a:lnTo>
                <a:lnTo>
                  <a:pt x="582" y="132"/>
                </a:lnTo>
                <a:lnTo>
                  <a:pt x="582" y="138"/>
                </a:lnTo>
                <a:lnTo>
                  <a:pt x="588" y="138"/>
                </a:lnTo>
                <a:lnTo>
                  <a:pt x="588" y="144"/>
                </a:lnTo>
                <a:lnTo>
                  <a:pt x="594" y="144"/>
                </a:lnTo>
                <a:lnTo>
                  <a:pt x="594" y="150"/>
                </a:lnTo>
                <a:lnTo>
                  <a:pt x="594" y="156"/>
                </a:lnTo>
                <a:lnTo>
                  <a:pt x="600" y="156"/>
                </a:lnTo>
                <a:lnTo>
                  <a:pt x="600" y="162"/>
                </a:lnTo>
                <a:lnTo>
                  <a:pt x="600" y="168"/>
                </a:lnTo>
                <a:lnTo>
                  <a:pt x="606" y="168"/>
                </a:lnTo>
                <a:lnTo>
                  <a:pt x="606" y="174"/>
                </a:lnTo>
                <a:lnTo>
                  <a:pt x="612" y="174"/>
                </a:lnTo>
                <a:lnTo>
                  <a:pt x="612" y="180"/>
                </a:lnTo>
                <a:lnTo>
                  <a:pt x="618" y="180"/>
                </a:lnTo>
                <a:lnTo>
                  <a:pt x="618" y="186"/>
                </a:lnTo>
                <a:lnTo>
                  <a:pt x="618" y="192"/>
                </a:lnTo>
                <a:lnTo>
                  <a:pt x="618" y="198"/>
                </a:lnTo>
                <a:lnTo>
                  <a:pt x="618" y="204"/>
                </a:lnTo>
                <a:lnTo>
                  <a:pt x="618" y="210"/>
                </a:lnTo>
                <a:lnTo>
                  <a:pt x="624" y="210"/>
                </a:lnTo>
                <a:lnTo>
                  <a:pt x="630" y="210"/>
                </a:lnTo>
                <a:lnTo>
                  <a:pt x="630" y="216"/>
                </a:lnTo>
                <a:lnTo>
                  <a:pt x="636" y="216"/>
                </a:lnTo>
                <a:lnTo>
                  <a:pt x="636" y="222"/>
                </a:lnTo>
                <a:lnTo>
                  <a:pt x="642" y="222"/>
                </a:lnTo>
                <a:lnTo>
                  <a:pt x="642" y="228"/>
                </a:lnTo>
                <a:lnTo>
                  <a:pt x="642" y="234"/>
                </a:lnTo>
                <a:lnTo>
                  <a:pt x="648" y="234"/>
                </a:lnTo>
                <a:lnTo>
                  <a:pt x="654" y="234"/>
                </a:lnTo>
                <a:lnTo>
                  <a:pt x="660" y="234"/>
                </a:lnTo>
                <a:lnTo>
                  <a:pt x="666" y="234"/>
                </a:lnTo>
                <a:lnTo>
                  <a:pt x="666" y="240"/>
                </a:lnTo>
                <a:lnTo>
                  <a:pt x="672" y="240"/>
                </a:lnTo>
                <a:lnTo>
                  <a:pt x="672" y="246"/>
                </a:lnTo>
                <a:lnTo>
                  <a:pt x="672" y="252"/>
                </a:lnTo>
                <a:lnTo>
                  <a:pt x="678" y="252"/>
                </a:lnTo>
                <a:lnTo>
                  <a:pt x="678" y="258"/>
                </a:lnTo>
                <a:lnTo>
                  <a:pt x="678" y="264"/>
                </a:lnTo>
                <a:lnTo>
                  <a:pt x="684" y="264"/>
                </a:lnTo>
                <a:lnTo>
                  <a:pt x="684" y="270"/>
                </a:lnTo>
                <a:lnTo>
                  <a:pt x="684" y="276"/>
                </a:lnTo>
                <a:lnTo>
                  <a:pt x="690" y="276"/>
                </a:lnTo>
                <a:lnTo>
                  <a:pt x="690" y="282"/>
                </a:lnTo>
                <a:lnTo>
                  <a:pt x="696" y="282"/>
                </a:lnTo>
                <a:lnTo>
                  <a:pt x="702" y="288"/>
                </a:lnTo>
                <a:lnTo>
                  <a:pt x="708" y="294"/>
                </a:lnTo>
                <a:lnTo>
                  <a:pt x="708" y="300"/>
                </a:lnTo>
                <a:lnTo>
                  <a:pt x="714" y="300"/>
                </a:lnTo>
                <a:lnTo>
                  <a:pt x="720" y="300"/>
                </a:lnTo>
                <a:lnTo>
                  <a:pt x="726" y="300"/>
                </a:lnTo>
                <a:lnTo>
                  <a:pt x="726" y="306"/>
                </a:lnTo>
                <a:lnTo>
                  <a:pt x="732" y="306"/>
                </a:lnTo>
                <a:lnTo>
                  <a:pt x="732" y="312"/>
                </a:lnTo>
                <a:lnTo>
                  <a:pt x="738" y="312"/>
                </a:lnTo>
                <a:lnTo>
                  <a:pt x="744" y="312"/>
                </a:lnTo>
                <a:lnTo>
                  <a:pt x="750" y="312"/>
                </a:lnTo>
                <a:lnTo>
                  <a:pt x="756" y="318"/>
                </a:lnTo>
                <a:lnTo>
                  <a:pt x="756" y="324"/>
                </a:lnTo>
                <a:lnTo>
                  <a:pt x="762" y="324"/>
                </a:lnTo>
                <a:lnTo>
                  <a:pt x="762" y="330"/>
                </a:lnTo>
                <a:lnTo>
                  <a:pt x="768" y="330"/>
                </a:lnTo>
                <a:lnTo>
                  <a:pt x="768" y="336"/>
                </a:lnTo>
                <a:lnTo>
                  <a:pt x="774" y="336"/>
                </a:lnTo>
                <a:lnTo>
                  <a:pt x="774" y="342"/>
                </a:lnTo>
                <a:lnTo>
                  <a:pt x="780" y="342"/>
                </a:lnTo>
                <a:lnTo>
                  <a:pt x="786" y="342"/>
                </a:lnTo>
                <a:lnTo>
                  <a:pt x="786" y="348"/>
                </a:lnTo>
                <a:lnTo>
                  <a:pt x="792" y="348"/>
                </a:lnTo>
                <a:lnTo>
                  <a:pt x="792" y="354"/>
                </a:lnTo>
                <a:lnTo>
                  <a:pt x="798" y="354"/>
                </a:lnTo>
                <a:lnTo>
                  <a:pt x="804" y="354"/>
                </a:lnTo>
                <a:lnTo>
                  <a:pt x="804" y="360"/>
                </a:lnTo>
                <a:lnTo>
                  <a:pt x="810" y="360"/>
                </a:lnTo>
                <a:lnTo>
                  <a:pt x="810" y="366"/>
                </a:lnTo>
                <a:lnTo>
                  <a:pt x="810" y="372"/>
                </a:lnTo>
                <a:lnTo>
                  <a:pt x="816" y="372"/>
                </a:lnTo>
                <a:lnTo>
                  <a:pt x="816" y="378"/>
                </a:lnTo>
                <a:lnTo>
                  <a:pt x="822" y="378"/>
                </a:lnTo>
                <a:lnTo>
                  <a:pt x="822" y="384"/>
                </a:lnTo>
                <a:lnTo>
                  <a:pt x="822" y="390"/>
                </a:lnTo>
                <a:lnTo>
                  <a:pt x="828" y="396"/>
                </a:lnTo>
                <a:lnTo>
                  <a:pt x="828" y="402"/>
                </a:lnTo>
                <a:lnTo>
                  <a:pt x="834" y="402"/>
                </a:lnTo>
                <a:lnTo>
                  <a:pt x="834" y="408"/>
                </a:lnTo>
                <a:lnTo>
                  <a:pt x="840" y="408"/>
                </a:lnTo>
                <a:lnTo>
                  <a:pt x="846" y="414"/>
                </a:lnTo>
                <a:lnTo>
                  <a:pt x="852" y="414"/>
                </a:lnTo>
                <a:lnTo>
                  <a:pt x="852" y="408"/>
                </a:lnTo>
                <a:lnTo>
                  <a:pt x="858" y="408"/>
                </a:lnTo>
                <a:lnTo>
                  <a:pt x="858" y="402"/>
                </a:lnTo>
                <a:lnTo>
                  <a:pt x="858" y="408"/>
                </a:lnTo>
                <a:lnTo>
                  <a:pt x="864" y="408"/>
                </a:lnTo>
                <a:lnTo>
                  <a:pt x="864" y="414"/>
                </a:lnTo>
                <a:lnTo>
                  <a:pt x="870" y="414"/>
                </a:lnTo>
                <a:lnTo>
                  <a:pt x="876" y="414"/>
                </a:lnTo>
                <a:lnTo>
                  <a:pt x="876" y="420"/>
                </a:lnTo>
                <a:lnTo>
                  <a:pt x="882" y="420"/>
                </a:lnTo>
                <a:lnTo>
                  <a:pt x="882" y="426"/>
                </a:lnTo>
                <a:lnTo>
                  <a:pt x="876" y="426"/>
                </a:lnTo>
                <a:lnTo>
                  <a:pt x="876" y="432"/>
                </a:lnTo>
                <a:lnTo>
                  <a:pt x="870" y="432"/>
                </a:lnTo>
                <a:lnTo>
                  <a:pt x="870" y="438"/>
                </a:lnTo>
                <a:lnTo>
                  <a:pt x="864" y="438"/>
                </a:lnTo>
                <a:lnTo>
                  <a:pt x="864" y="444"/>
                </a:lnTo>
                <a:lnTo>
                  <a:pt x="858" y="444"/>
                </a:lnTo>
                <a:lnTo>
                  <a:pt x="858" y="450"/>
                </a:lnTo>
                <a:lnTo>
                  <a:pt x="852" y="450"/>
                </a:lnTo>
                <a:lnTo>
                  <a:pt x="852" y="456"/>
                </a:lnTo>
                <a:lnTo>
                  <a:pt x="846" y="456"/>
                </a:lnTo>
                <a:lnTo>
                  <a:pt x="846" y="462"/>
                </a:lnTo>
                <a:lnTo>
                  <a:pt x="840" y="462"/>
                </a:lnTo>
                <a:lnTo>
                  <a:pt x="840" y="468"/>
                </a:lnTo>
                <a:lnTo>
                  <a:pt x="834" y="468"/>
                </a:lnTo>
                <a:lnTo>
                  <a:pt x="828" y="468"/>
                </a:lnTo>
                <a:lnTo>
                  <a:pt x="828" y="474"/>
                </a:lnTo>
                <a:lnTo>
                  <a:pt x="822" y="474"/>
                </a:lnTo>
                <a:lnTo>
                  <a:pt x="822" y="480"/>
                </a:lnTo>
                <a:lnTo>
                  <a:pt x="816" y="480"/>
                </a:lnTo>
                <a:lnTo>
                  <a:pt x="810" y="480"/>
                </a:lnTo>
                <a:lnTo>
                  <a:pt x="810" y="486"/>
                </a:lnTo>
                <a:lnTo>
                  <a:pt x="804" y="486"/>
                </a:lnTo>
                <a:lnTo>
                  <a:pt x="798" y="486"/>
                </a:lnTo>
                <a:lnTo>
                  <a:pt x="798" y="492"/>
                </a:lnTo>
                <a:lnTo>
                  <a:pt x="792" y="492"/>
                </a:lnTo>
                <a:lnTo>
                  <a:pt x="786" y="492"/>
                </a:lnTo>
                <a:lnTo>
                  <a:pt x="786" y="498"/>
                </a:lnTo>
                <a:lnTo>
                  <a:pt x="786" y="504"/>
                </a:lnTo>
                <a:lnTo>
                  <a:pt x="792" y="504"/>
                </a:lnTo>
                <a:lnTo>
                  <a:pt x="792" y="510"/>
                </a:lnTo>
                <a:lnTo>
                  <a:pt x="792" y="516"/>
                </a:lnTo>
                <a:lnTo>
                  <a:pt x="792" y="522"/>
                </a:lnTo>
                <a:lnTo>
                  <a:pt x="792" y="528"/>
                </a:lnTo>
                <a:lnTo>
                  <a:pt x="786" y="528"/>
                </a:lnTo>
                <a:lnTo>
                  <a:pt x="780" y="528"/>
                </a:lnTo>
                <a:lnTo>
                  <a:pt x="774" y="528"/>
                </a:lnTo>
                <a:lnTo>
                  <a:pt x="768" y="528"/>
                </a:lnTo>
                <a:lnTo>
                  <a:pt x="768" y="522"/>
                </a:lnTo>
                <a:lnTo>
                  <a:pt x="762" y="522"/>
                </a:lnTo>
                <a:lnTo>
                  <a:pt x="762" y="516"/>
                </a:lnTo>
                <a:lnTo>
                  <a:pt x="756" y="516"/>
                </a:lnTo>
                <a:lnTo>
                  <a:pt x="756" y="510"/>
                </a:lnTo>
                <a:lnTo>
                  <a:pt x="750" y="510"/>
                </a:lnTo>
                <a:lnTo>
                  <a:pt x="750" y="504"/>
                </a:lnTo>
                <a:lnTo>
                  <a:pt x="744" y="504"/>
                </a:lnTo>
                <a:lnTo>
                  <a:pt x="744" y="510"/>
                </a:lnTo>
                <a:lnTo>
                  <a:pt x="738" y="510"/>
                </a:lnTo>
                <a:lnTo>
                  <a:pt x="732" y="510"/>
                </a:lnTo>
                <a:lnTo>
                  <a:pt x="732" y="504"/>
                </a:lnTo>
                <a:lnTo>
                  <a:pt x="726" y="504"/>
                </a:lnTo>
                <a:lnTo>
                  <a:pt x="720" y="504"/>
                </a:lnTo>
                <a:lnTo>
                  <a:pt x="714" y="504"/>
                </a:lnTo>
                <a:lnTo>
                  <a:pt x="708" y="504"/>
                </a:lnTo>
                <a:lnTo>
                  <a:pt x="702" y="504"/>
                </a:lnTo>
                <a:lnTo>
                  <a:pt x="696" y="504"/>
                </a:lnTo>
                <a:lnTo>
                  <a:pt x="690" y="504"/>
                </a:lnTo>
                <a:lnTo>
                  <a:pt x="684" y="504"/>
                </a:lnTo>
                <a:lnTo>
                  <a:pt x="684" y="498"/>
                </a:lnTo>
                <a:lnTo>
                  <a:pt x="678" y="498"/>
                </a:lnTo>
                <a:lnTo>
                  <a:pt x="672" y="498"/>
                </a:lnTo>
                <a:lnTo>
                  <a:pt x="672" y="492"/>
                </a:lnTo>
                <a:lnTo>
                  <a:pt x="666" y="492"/>
                </a:lnTo>
                <a:lnTo>
                  <a:pt x="660" y="492"/>
                </a:lnTo>
                <a:lnTo>
                  <a:pt x="654" y="486"/>
                </a:lnTo>
                <a:lnTo>
                  <a:pt x="648" y="486"/>
                </a:lnTo>
                <a:lnTo>
                  <a:pt x="648" y="492"/>
                </a:lnTo>
                <a:lnTo>
                  <a:pt x="642" y="492"/>
                </a:lnTo>
                <a:lnTo>
                  <a:pt x="642" y="498"/>
                </a:lnTo>
                <a:lnTo>
                  <a:pt x="636" y="498"/>
                </a:lnTo>
                <a:lnTo>
                  <a:pt x="636" y="504"/>
                </a:lnTo>
                <a:lnTo>
                  <a:pt x="630" y="510"/>
                </a:lnTo>
                <a:lnTo>
                  <a:pt x="624" y="510"/>
                </a:lnTo>
                <a:lnTo>
                  <a:pt x="618" y="510"/>
                </a:lnTo>
                <a:lnTo>
                  <a:pt x="612" y="510"/>
                </a:lnTo>
                <a:lnTo>
                  <a:pt x="606" y="510"/>
                </a:lnTo>
                <a:lnTo>
                  <a:pt x="606" y="516"/>
                </a:lnTo>
                <a:lnTo>
                  <a:pt x="600" y="516"/>
                </a:lnTo>
                <a:lnTo>
                  <a:pt x="594" y="516"/>
                </a:lnTo>
                <a:lnTo>
                  <a:pt x="588" y="516"/>
                </a:lnTo>
                <a:lnTo>
                  <a:pt x="582" y="516"/>
                </a:lnTo>
                <a:lnTo>
                  <a:pt x="582" y="522"/>
                </a:lnTo>
                <a:lnTo>
                  <a:pt x="576" y="522"/>
                </a:lnTo>
                <a:lnTo>
                  <a:pt x="576" y="528"/>
                </a:lnTo>
                <a:lnTo>
                  <a:pt x="570" y="528"/>
                </a:lnTo>
                <a:lnTo>
                  <a:pt x="570" y="534"/>
                </a:lnTo>
                <a:lnTo>
                  <a:pt x="564" y="534"/>
                </a:lnTo>
                <a:lnTo>
                  <a:pt x="558" y="534"/>
                </a:lnTo>
                <a:lnTo>
                  <a:pt x="558" y="540"/>
                </a:lnTo>
                <a:lnTo>
                  <a:pt x="552" y="540"/>
                </a:lnTo>
                <a:lnTo>
                  <a:pt x="546" y="540"/>
                </a:lnTo>
                <a:lnTo>
                  <a:pt x="540" y="540"/>
                </a:lnTo>
                <a:lnTo>
                  <a:pt x="540" y="546"/>
                </a:lnTo>
                <a:lnTo>
                  <a:pt x="540" y="552"/>
                </a:lnTo>
                <a:lnTo>
                  <a:pt x="540" y="558"/>
                </a:lnTo>
                <a:lnTo>
                  <a:pt x="540" y="564"/>
                </a:lnTo>
                <a:lnTo>
                  <a:pt x="540" y="570"/>
                </a:lnTo>
                <a:lnTo>
                  <a:pt x="540" y="576"/>
                </a:lnTo>
                <a:lnTo>
                  <a:pt x="540" y="582"/>
                </a:lnTo>
                <a:lnTo>
                  <a:pt x="540" y="588"/>
                </a:lnTo>
                <a:lnTo>
                  <a:pt x="540" y="594"/>
                </a:lnTo>
                <a:lnTo>
                  <a:pt x="540" y="600"/>
                </a:lnTo>
                <a:lnTo>
                  <a:pt x="540" y="606"/>
                </a:lnTo>
                <a:lnTo>
                  <a:pt x="540" y="612"/>
                </a:lnTo>
                <a:lnTo>
                  <a:pt x="540" y="618"/>
                </a:lnTo>
                <a:lnTo>
                  <a:pt x="540" y="624"/>
                </a:lnTo>
                <a:lnTo>
                  <a:pt x="534" y="624"/>
                </a:lnTo>
                <a:lnTo>
                  <a:pt x="534" y="630"/>
                </a:lnTo>
                <a:lnTo>
                  <a:pt x="534" y="636"/>
                </a:lnTo>
                <a:lnTo>
                  <a:pt x="540" y="636"/>
                </a:lnTo>
                <a:lnTo>
                  <a:pt x="540" y="642"/>
                </a:lnTo>
                <a:lnTo>
                  <a:pt x="540" y="648"/>
                </a:lnTo>
                <a:lnTo>
                  <a:pt x="534" y="648"/>
                </a:lnTo>
                <a:lnTo>
                  <a:pt x="534" y="654"/>
                </a:lnTo>
                <a:lnTo>
                  <a:pt x="534" y="660"/>
                </a:lnTo>
                <a:lnTo>
                  <a:pt x="534" y="666"/>
                </a:lnTo>
                <a:lnTo>
                  <a:pt x="534" y="672"/>
                </a:lnTo>
                <a:lnTo>
                  <a:pt x="534" y="678"/>
                </a:lnTo>
                <a:lnTo>
                  <a:pt x="534" y="684"/>
                </a:lnTo>
                <a:lnTo>
                  <a:pt x="534" y="690"/>
                </a:lnTo>
                <a:lnTo>
                  <a:pt x="528" y="690"/>
                </a:lnTo>
                <a:lnTo>
                  <a:pt x="528" y="696"/>
                </a:lnTo>
                <a:lnTo>
                  <a:pt x="528" y="702"/>
                </a:lnTo>
                <a:lnTo>
                  <a:pt x="528" y="708"/>
                </a:lnTo>
                <a:lnTo>
                  <a:pt x="534" y="708"/>
                </a:lnTo>
                <a:lnTo>
                  <a:pt x="534" y="714"/>
                </a:lnTo>
                <a:lnTo>
                  <a:pt x="540" y="714"/>
                </a:lnTo>
                <a:lnTo>
                  <a:pt x="540" y="720"/>
                </a:lnTo>
                <a:lnTo>
                  <a:pt x="540" y="726"/>
                </a:lnTo>
                <a:lnTo>
                  <a:pt x="540" y="732"/>
                </a:lnTo>
                <a:lnTo>
                  <a:pt x="540" y="738"/>
                </a:lnTo>
                <a:lnTo>
                  <a:pt x="534" y="738"/>
                </a:lnTo>
                <a:lnTo>
                  <a:pt x="534" y="744"/>
                </a:lnTo>
                <a:lnTo>
                  <a:pt x="534" y="750"/>
                </a:lnTo>
                <a:lnTo>
                  <a:pt x="534" y="756"/>
                </a:lnTo>
                <a:lnTo>
                  <a:pt x="534" y="762"/>
                </a:lnTo>
                <a:lnTo>
                  <a:pt x="534" y="768"/>
                </a:lnTo>
                <a:lnTo>
                  <a:pt x="534" y="762"/>
                </a:lnTo>
                <a:lnTo>
                  <a:pt x="540" y="762"/>
                </a:lnTo>
                <a:lnTo>
                  <a:pt x="546" y="762"/>
                </a:lnTo>
                <a:lnTo>
                  <a:pt x="546" y="768"/>
                </a:lnTo>
                <a:lnTo>
                  <a:pt x="552" y="768"/>
                </a:lnTo>
                <a:lnTo>
                  <a:pt x="552" y="774"/>
                </a:lnTo>
                <a:lnTo>
                  <a:pt x="558" y="774"/>
                </a:lnTo>
                <a:lnTo>
                  <a:pt x="564" y="774"/>
                </a:lnTo>
                <a:lnTo>
                  <a:pt x="564" y="780"/>
                </a:lnTo>
                <a:lnTo>
                  <a:pt x="570" y="780"/>
                </a:lnTo>
                <a:lnTo>
                  <a:pt x="570" y="786"/>
                </a:lnTo>
                <a:lnTo>
                  <a:pt x="570" y="792"/>
                </a:lnTo>
                <a:lnTo>
                  <a:pt x="570" y="798"/>
                </a:lnTo>
                <a:lnTo>
                  <a:pt x="564" y="804"/>
                </a:lnTo>
                <a:lnTo>
                  <a:pt x="564" y="810"/>
                </a:lnTo>
                <a:lnTo>
                  <a:pt x="558" y="810"/>
                </a:lnTo>
                <a:lnTo>
                  <a:pt x="558" y="816"/>
                </a:lnTo>
                <a:lnTo>
                  <a:pt x="552" y="816"/>
                </a:lnTo>
                <a:lnTo>
                  <a:pt x="546" y="816"/>
                </a:lnTo>
                <a:lnTo>
                  <a:pt x="540" y="822"/>
                </a:lnTo>
                <a:lnTo>
                  <a:pt x="540" y="828"/>
                </a:lnTo>
                <a:lnTo>
                  <a:pt x="540" y="834"/>
                </a:lnTo>
                <a:lnTo>
                  <a:pt x="540" y="840"/>
                </a:lnTo>
                <a:lnTo>
                  <a:pt x="540" y="846"/>
                </a:lnTo>
                <a:lnTo>
                  <a:pt x="540" y="852"/>
                </a:lnTo>
                <a:lnTo>
                  <a:pt x="540" y="858"/>
                </a:lnTo>
                <a:lnTo>
                  <a:pt x="540" y="864"/>
                </a:lnTo>
                <a:lnTo>
                  <a:pt x="540" y="870"/>
                </a:lnTo>
                <a:lnTo>
                  <a:pt x="540" y="876"/>
                </a:lnTo>
                <a:lnTo>
                  <a:pt x="534" y="876"/>
                </a:lnTo>
                <a:lnTo>
                  <a:pt x="534" y="882"/>
                </a:lnTo>
                <a:lnTo>
                  <a:pt x="534" y="888"/>
                </a:lnTo>
                <a:lnTo>
                  <a:pt x="528" y="888"/>
                </a:lnTo>
                <a:lnTo>
                  <a:pt x="528" y="894"/>
                </a:lnTo>
                <a:lnTo>
                  <a:pt x="528" y="900"/>
                </a:lnTo>
                <a:lnTo>
                  <a:pt x="528" y="894"/>
                </a:lnTo>
                <a:lnTo>
                  <a:pt x="522" y="894"/>
                </a:lnTo>
                <a:lnTo>
                  <a:pt x="522" y="888"/>
                </a:lnTo>
                <a:lnTo>
                  <a:pt x="516" y="888"/>
                </a:lnTo>
                <a:lnTo>
                  <a:pt x="516" y="882"/>
                </a:lnTo>
                <a:lnTo>
                  <a:pt x="510" y="882"/>
                </a:lnTo>
                <a:lnTo>
                  <a:pt x="510" y="876"/>
                </a:lnTo>
                <a:lnTo>
                  <a:pt x="504" y="876"/>
                </a:lnTo>
                <a:lnTo>
                  <a:pt x="498" y="876"/>
                </a:lnTo>
                <a:lnTo>
                  <a:pt x="498" y="870"/>
                </a:lnTo>
                <a:lnTo>
                  <a:pt x="492" y="870"/>
                </a:lnTo>
                <a:lnTo>
                  <a:pt x="486" y="870"/>
                </a:lnTo>
                <a:lnTo>
                  <a:pt x="486" y="864"/>
                </a:lnTo>
                <a:lnTo>
                  <a:pt x="480" y="864"/>
                </a:lnTo>
                <a:lnTo>
                  <a:pt x="480" y="870"/>
                </a:lnTo>
                <a:lnTo>
                  <a:pt x="480" y="864"/>
                </a:lnTo>
                <a:lnTo>
                  <a:pt x="474" y="864"/>
                </a:lnTo>
                <a:lnTo>
                  <a:pt x="474" y="858"/>
                </a:lnTo>
                <a:lnTo>
                  <a:pt x="468" y="858"/>
                </a:lnTo>
                <a:lnTo>
                  <a:pt x="468" y="852"/>
                </a:lnTo>
                <a:lnTo>
                  <a:pt x="462" y="852"/>
                </a:lnTo>
                <a:lnTo>
                  <a:pt x="456" y="852"/>
                </a:lnTo>
                <a:lnTo>
                  <a:pt x="456" y="858"/>
                </a:lnTo>
                <a:lnTo>
                  <a:pt x="450" y="858"/>
                </a:lnTo>
                <a:lnTo>
                  <a:pt x="450" y="852"/>
                </a:lnTo>
                <a:lnTo>
                  <a:pt x="444" y="852"/>
                </a:lnTo>
                <a:lnTo>
                  <a:pt x="444" y="846"/>
                </a:lnTo>
                <a:lnTo>
                  <a:pt x="444" y="840"/>
                </a:lnTo>
                <a:lnTo>
                  <a:pt x="438" y="840"/>
                </a:lnTo>
                <a:lnTo>
                  <a:pt x="432" y="840"/>
                </a:lnTo>
                <a:lnTo>
                  <a:pt x="426" y="840"/>
                </a:lnTo>
                <a:lnTo>
                  <a:pt x="426" y="834"/>
                </a:lnTo>
                <a:lnTo>
                  <a:pt x="420" y="834"/>
                </a:lnTo>
                <a:lnTo>
                  <a:pt x="414" y="834"/>
                </a:lnTo>
                <a:lnTo>
                  <a:pt x="408" y="834"/>
                </a:lnTo>
                <a:lnTo>
                  <a:pt x="402" y="834"/>
                </a:lnTo>
                <a:lnTo>
                  <a:pt x="396" y="834"/>
                </a:lnTo>
                <a:lnTo>
                  <a:pt x="390" y="834"/>
                </a:lnTo>
                <a:lnTo>
                  <a:pt x="390" y="828"/>
                </a:lnTo>
                <a:lnTo>
                  <a:pt x="384" y="828"/>
                </a:lnTo>
                <a:lnTo>
                  <a:pt x="384" y="822"/>
                </a:lnTo>
                <a:lnTo>
                  <a:pt x="384" y="816"/>
                </a:lnTo>
                <a:lnTo>
                  <a:pt x="384" y="810"/>
                </a:lnTo>
                <a:lnTo>
                  <a:pt x="378" y="810"/>
                </a:lnTo>
                <a:lnTo>
                  <a:pt x="372" y="810"/>
                </a:lnTo>
                <a:lnTo>
                  <a:pt x="366" y="810"/>
                </a:lnTo>
                <a:lnTo>
                  <a:pt x="360" y="810"/>
                </a:lnTo>
                <a:lnTo>
                  <a:pt x="354" y="810"/>
                </a:lnTo>
                <a:lnTo>
                  <a:pt x="348" y="810"/>
                </a:lnTo>
                <a:lnTo>
                  <a:pt x="342" y="810"/>
                </a:lnTo>
                <a:lnTo>
                  <a:pt x="342" y="804"/>
                </a:lnTo>
                <a:lnTo>
                  <a:pt x="342" y="798"/>
                </a:lnTo>
                <a:lnTo>
                  <a:pt x="336" y="798"/>
                </a:lnTo>
                <a:lnTo>
                  <a:pt x="336" y="792"/>
                </a:lnTo>
                <a:lnTo>
                  <a:pt x="336" y="786"/>
                </a:lnTo>
                <a:lnTo>
                  <a:pt x="330" y="786"/>
                </a:lnTo>
                <a:lnTo>
                  <a:pt x="330" y="780"/>
                </a:lnTo>
                <a:lnTo>
                  <a:pt x="324" y="780"/>
                </a:lnTo>
                <a:lnTo>
                  <a:pt x="324" y="774"/>
                </a:lnTo>
                <a:lnTo>
                  <a:pt x="324" y="780"/>
                </a:lnTo>
                <a:lnTo>
                  <a:pt x="318" y="780"/>
                </a:lnTo>
                <a:lnTo>
                  <a:pt x="312" y="780"/>
                </a:lnTo>
                <a:lnTo>
                  <a:pt x="312" y="774"/>
                </a:lnTo>
                <a:lnTo>
                  <a:pt x="312" y="768"/>
                </a:lnTo>
                <a:lnTo>
                  <a:pt x="306" y="768"/>
                </a:lnTo>
                <a:lnTo>
                  <a:pt x="306" y="762"/>
                </a:lnTo>
                <a:lnTo>
                  <a:pt x="306" y="756"/>
                </a:lnTo>
                <a:lnTo>
                  <a:pt x="306" y="750"/>
                </a:lnTo>
                <a:lnTo>
                  <a:pt x="312" y="750"/>
                </a:lnTo>
                <a:lnTo>
                  <a:pt x="312" y="744"/>
                </a:lnTo>
                <a:lnTo>
                  <a:pt x="312" y="738"/>
                </a:lnTo>
                <a:lnTo>
                  <a:pt x="312" y="732"/>
                </a:lnTo>
                <a:lnTo>
                  <a:pt x="306" y="732"/>
                </a:lnTo>
                <a:lnTo>
                  <a:pt x="300" y="732"/>
                </a:lnTo>
                <a:lnTo>
                  <a:pt x="300" y="738"/>
                </a:lnTo>
                <a:lnTo>
                  <a:pt x="294" y="738"/>
                </a:lnTo>
                <a:lnTo>
                  <a:pt x="288" y="738"/>
                </a:lnTo>
                <a:lnTo>
                  <a:pt x="282" y="738"/>
                </a:lnTo>
                <a:lnTo>
                  <a:pt x="282" y="732"/>
                </a:lnTo>
                <a:lnTo>
                  <a:pt x="282" y="726"/>
                </a:lnTo>
                <a:lnTo>
                  <a:pt x="288" y="726"/>
                </a:lnTo>
                <a:lnTo>
                  <a:pt x="288" y="720"/>
                </a:lnTo>
                <a:lnTo>
                  <a:pt x="288" y="714"/>
                </a:lnTo>
                <a:lnTo>
                  <a:pt x="282" y="714"/>
                </a:lnTo>
                <a:lnTo>
                  <a:pt x="282" y="708"/>
                </a:lnTo>
                <a:lnTo>
                  <a:pt x="276" y="708"/>
                </a:lnTo>
                <a:lnTo>
                  <a:pt x="276" y="702"/>
                </a:lnTo>
                <a:lnTo>
                  <a:pt x="270" y="702"/>
                </a:lnTo>
                <a:lnTo>
                  <a:pt x="270" y="708"/>
                </a:lnTo>
                <a:lnTo>
                  <a:pt x="264" y="702"/>
                </a:lnTo>
                <a:lnTo>
                  <a:pt x="264" y="696"/>
                </a:lnTo>
                <a:lnTo>
                  <a:pt x="258" y="696"/>
                </a:lnTo>
                <a:lnTo>
                  <a:pt x="258" y="690"/>
                </a:lnTo>
                <a:lnTo>
                  <a:pt x="252" y="690"/>
                </a:lnTo>
                <a:lnTo>
                  <a:pt x="246" y="690"/>
                </a:lnTo>
                <a:lnTo>
                  <a:pt x="246" y="696"/>
                </a:lnTo>
                <a:lnTo>
                  <a:pt x="246" y="702"/>
                </a:lnTo>
                <a:lnTo>
                  <a:pt x="240" y="708"/>
                </a:lnTo>
                <a:lnTo>
                  <a:pt x="240" y="714"/>
                </a:lnTo>
                <a:lnTo>
                  <a:pt x="246" y="714"/>
                </a:lnTo>
                <a:lnTo>
                  <a:pt x="246" y="720"/>
                </a:lnTo>
                <a:lnTo>
                  <a:pt x="240" y="720"/>
                </a:lnTo>
                <a:lnTo>
                  <a:pt x="240" y="714"/>
                </a:lnTo>
                <a:lnTo>
                  <a:pt x="234" y="714"/>
                </a:lnTo>
                <a:lnTo>
                  <a:pt x="234" y="708"/>
                </a:lnTo>
                <a:lnTo>
                  <a:pt x="228" y="708"/>
                </a:lnTo>
                <a:lnTo>
                  <a:pt x="228" y="702"/>
                </a:lnTo>
                <a:lnTo>
                  <a:pt x="222" y="702"/>
                </a:lnTo>
                <a:lnTo>
                  <a:pt x="222" y="708"/>
                </a:lnTo>
                <a:lnTo>
                  <a:pt x="216" y="714"/>
                </a:lnTo>
                <a:lnTo>
                  <a:pt x="210" y="714"/>
                </a:lnTo>
                <a:lnTo>
                  <a:pt x="204" y="714"/>
                </a:lnTo>
                <a:lnTo>
                  <a:pt x="198" y="714"/>
                </a:lnTo>
                <a:lnTo>
                  <a:pt x="198" y="708"/>
                </a:lnTo>
                <a:lnTo>
                  <a:pt x="192" y="708"/>
                </a:lnTo>
                <a:lnTo>
                  <a:pt x="192" y="702"/>
                </a:lnTo>
                <a:lnTo>
                  <a:pt x="186" y="702"/>
                </a:lnTo>
                <a:lnTo>
                  <a:pt x="186" y="696"/>
                </a:lnTo>
                <a:lnTo>
                  <a:pt x="186" y="690"/>
                </a:lnTo>
                <a:lnTo>
                  <a:pt x="180" y="690"/>
                </a:lnTo>
                <a:lnTo>
                  <a:pt x="174" y="690"/>
                </a:lnTo>
                <a:lnTo>
                  <a:pt x="168" y="690"/>
                </a:lnTo>
                <a:lnTo>
                  <a:pt x="162" y="690"/>
                </a:lnTo>
                <a:lnTo>
                  <a:pt x="156" y="690"/>
                </a:lnTo>
                <a:lnTo>
                  <a:pt x="156" y="696"/>
                </a:lnTo>
                <a:lnTo>
                  <a:pt x="150" y="696"/>
                </a:lnTo>
                <a:lnTo>
                  <a:pt x="144" y="696"/>
                </a:lnTo>
                <a:lnTo>
                  <a:pt x="138" y="696"/>
                </a:lnTo>
                <a:lnTo>
                  <a:pt x="132" y="696"/>
                </a:lnTo>
                <a:lnTo>
                  <a:pt x="132" y="690"/>
                </a:lnTo>
                <a:lnTo>
                  <a:pt x="126" y="690"/>
                </a:lnTo>
                <a:lnTo>
                  <a:pt x="126" y="696"/>
                </a:lnTo>
                <a:lnTo>
                  <a:pt x="120" y="696"/>
                </a:lnTo>
                <a:lnTo>
                  <a:pt x="114" y="696"/>
                </a:lnTo>
                <a:lnTo>
                  <a:pt x="114" y="690"/>
                </a:lnTo>
                <a:lnTo>
                  <a:pt x="114" y="696"/>
                </a:lnTo>
                <a:lnTo>
                  <a:pt x="114" y="702"/>
                </a:lnTo>
                <a:lnTo>
                  <a:pt x="114" y="708"/>
                </a:lnTo>
                <a:lnTo>
                  <a:pt x="114" y="714"/>
                </a:lnTo>
                <a:lnTo>
                  <a:pt x="120" y="714"/>
                </a:lnTo>
                <a:lnTo>
                  <a:pt x="120" y="720"/>
                </a:lnTo>
                <a:lnTo>
                  <a:pt x="120" y="726"/>
                </a:lnTo>
                <a:lnTo>
                  <a:pt x="114" y="726"/>
                </a:lnTo>
                <a:lnTo>
                  <a:pt x="108" y="726"/>
                </a:lnTo>
                <a:lnTo>
                  <a:pt x="108" y="720"/>
                </a:lnTo>
                <a:lnTo>
                  <a:pt x="108" y="714"/>
                </a:lnTo>
                <a:lnTo>
                  <a:pt x="108" y="708"/>
                </a:lnTo>
                <a:lnTo>
                  <a:pt x="102" y="708"/>
                </a:lnTo>
                <a:lnTo>
                  <a:pt x="102" y="702"/>
                </a:lnTo>
                <a:lnTo>
                  <a:pt x="102" y="696"/>
                </a:lnTo>
                <a:lnTo>
                  <a:pt x="96" y="696"/>
                </a:lnTo>
                <a:lnTo>
                  <a:pt x="96" y="690"/>
                </a:lnTo>
                <a:lnTo>
                  <a:pt x="90" y="690"/>
                </a:lnTo>
                <a:lnTo>
                  <a:pt x="90" y="684"/>
                </a:lnTo>
                <a:lnTo>
                  <a:pt x="90" y="678"/>
                </a:lnTo>
                <a:lnTo>
                  <a:pt x="84" y="678"/>
                </a:lnTo>
                <a:lnTo>
                  <a:pt x="84" y="672"/>
                </a:lnTo>
                <a:lnTo>
                  <a:pt x="78" y="666"/>
                </a:lnTo>
                <a:lnTo>
                  <a:pt x="78" y="660"/>
                </a:lnTo>
                <a:lnTo>
                  <a:pt x="72" y="660"/>
                </a:lnTo>
                <a:lnTo>
                  <a:pt x="72" y="654"/>
                </a:lnTo>
                <a:lnTo>
                  <a:pt x="72" y="648"/>
                </a:lnTo>
                <a:lnTo>
                  <a:pt x="72" y="642"/>
                </a:lnTo>
                <a:lnTo>
                  <a:pt x="78" y="642"/>
                </a:lnTo>
                <a:lnTo>
                  <a:pt x="78" y="636"/>
                </a:lnTo>
                <a:lnTo>
                  <a:pt x="78" y="630"/>
                </a:lnTo>
                <a:lnTo>
                  <a:pt x="78" y="624"/>
                </a:lnTo>
                <a:lnTo>
                  <a:pt x="84" y="624"/>
                </a:lnTo>
                <a:lnTo>
                  <a:pt x="84" y="618"/>
                </a:lnTo>
                <a:lnTo>
                  <a:pt x="90" y="612"/>
                </a:lnTo>
                <a:lnTo>
                  <a:pt x="90" y="606"/>
                </a:lnTo>
                <a:lnTo>
                  <a:pt x="96" y="606"/>
                </a:lnTo>
                <a:lnTo>
                  <a:pt x="96" y="600"/>
                </a:lnTo>
                <a:lnTo>
                  <a:pt x="102" y="600"/>
                </a:lnTo>
                <a:lnTo>
                  <a:pt x="102" y="594"/>
                </a:lnTo>
                <a:lnTo>
                  <a:pt x="108" y="594"/>
                </a:lnTo>
                <a:lnTo>
                  <a:pt x="108" y="588"/>
                </a:lnTo>
                <a:lnTo>
                  <a:pt x="108" y="582"/>
                </a:lnTo>
                <a:lnTo>
                  <a:pt x="108" y="576"/>
                </a:lnTo>
                <a:lnTo>
                  <a:pt x="102" y="576"/>
                </a:lnTo>
                <a:lnTo>
                  <a:pt x="102" y="570"/>
                </a:lnTo>
                <a:lnTo>
                  <a:pt x="102" y="564"/>
                </a:lnTo>
                <a:lnTo>
                  <a:pt x="102" y="558"/>
                </a:lnTo>
                <a:lnTo>
                  <a:pt x="102" y="552"/>
                </a:lnTo>
                <a:lnTo>
                  <a:pt x="108" y="552"/>
                </a:lnTo>
                <a:lnTo>
                  <a:pt x="108" y="546"/>
                </a:lnTo>
                <a:lnTo>
                  <a:pt x="114" y="546"/>
                </a:lnTo>
                <a:lnTo>
                  <a:pt x="120" y="546"/>
                </a:lnTo>
                <a:lnTo>
                  <a:pt x="120" y="540"/>
                </a:lnTo>
                <a:lnTo>
                  <a:pt x="120" y="534"/>
                </a:lnTo>
                <a:lnTo>
                  <a:pt x="120" y="528"/>
                </a:lnTo>
                <a:lnTo>
                  <a:pt x="120" y="522"/>
                </a:lnTo>
                <a:lnTo>
                  <a:pt x="120" y="516"/>
                </a:lnTo>
                <a:lnTo>
                  <a:pt x="120" y="510"/>
                </a:lnTo>
                <a:lnTo>
                  <a:pt x="120" y="504"/>
                </a:lnTo>
                <a:lnTo>
                  <a:pt x="120" y="498"/>
                </a:lnTo>
                <a:lnTo>
                  <a:pt x="120" y="492"/>
                </a:lnTo>
                <a:lnTo>
                  <a:pt x="114" y="492"/>
                </a:lnTo>
                <a:lnTo>
                  <a:pt x="114" y="486"/>
                </a:lnTo>
                <a:lnTo>
                  <a:pt x="108" y="486"/>
                </a:lnTo>
                <a:lnTo>
                  <a:pt x="108" y="480"/>
                </a:lnTo>
                <a:lnTo>
                  <a:pt x="102" y="480"/>
                </a:lnTo>
                <a:lnTo>
                  <a:pt x="102" y="474"/>
                </a:lnTo>
                <a:lnTo>
                  <a:pt x="102" y="468"/>
                </a:lnTo>
                <a:lnTo>
                  <a:pt x="102" y="462"/>
                </a:lnTo>
                <a:lnTo>
                  <a:pt x="96" y="462"/>
                </a:lnTo>
                <a:lnTo>
                  <a:pt x="90" y="462"/>
                </a:lnTo>
                <a:lnTo>
                  <a:pt x="90" y="456"/>
                </a:lnTo>
                <a:lnTo>
                  <a:pt x="84" y="456"/>
                </a:lnTo>
                <a:lnTo>
                  <a:pt x="84" y="450"/>
                </a:lnTo>
                <a:lnTo>
                  <a:pt x="78" y="450"/>
                </a:lnTo>
                <a:lnTo>
                  <a:pt x="78" y="444"/>
                </a:lnTo>
                <a:lnTo>
                  <a:pt x="78" y="438"/>
                </a:lnTo>
                <a:lnTo>
                  <a:pt x="72" y="438"/>
                </a:lnTo>
                <a:lnTo>
                  <a:pt x="72" y="432"/>
                </a:lnTo>
                <a:lnTo>
                  <a:pt x="72" y="426"/>
                </a:lnTo>
                <a:lnTo>
                  <a:pt x="72" y="420"/>
                </a:lnTo>
                <a:lnTo>
                  <a:pt x="72" y="414"/>
                </a:lnTo>
                <a:lnTo>
                  <a:pt x="72" y="408"/>
                </a:lnTo>
                <a:lnTo>
                  <a:pt x="72" y="402"/>
                </a:lnTo>
                <a:lnTo>
                  <a:pt x="72" y="396"/>
                </a:lnTo>
                <a:lnTo>
                  <a:pt x="72" y="390"/>
                </a:lnTo>
                <a:lnTo>
                  <a:pt x="72" y="384"/>
                </a:lnTo>
                <a:lnTo>
                  <a:pt x="72" y="378"/>
                </a:lnTo>
                <a:lnTo>
                  <a:pt x="72" y="372"/>
                </a:lnTo>
                <a:lnTo>
                  <a:pt x="72" y="366"/>
                </a:lnTo>
                <a:lnTo>
                  <a:pt x="66" y="366"/>
                </a:lnTo>
                <a:lnTo>
                  <a:pt x="66" y="360"/>
                </a:lnTo>
                <a:lnTo>
                  <a:pt x="66" y="354"/>
                </a:lnTo>
                <a:lnTo>
                  <a:pt x="66" y="348"/>
                </a:lnTo>
                <a:lnTo>
                  <a:pt x="66" y="342"/>
                </a:lnTo>
                <a:lnTo>
                  <a:pt x="66" y="336"/>
                </a:lnTo>
                <a:lnTo>
                  <a:pt x="60" y="336"/>
                </a:lnTo>
                <a:lnTo>
                  <a:pt x="60" y="330"/>
                </a:lnTo>
                <a:lnTo>
                  <a:pt x="60" y="324"/>
                </a:lnTo>
                <a:lnTo>
                  <a:pt x="60" y="318"/>
                </a:lnTo>
                <a:lnTo>
                  <a:pt x="54" y="318"/>
                </a:lnTo>
                <a:lnTo>
                  <a:pt x="48" y="318"/>
                </a:lnTo>
                <a:lnTo>
                  <a:pt x="42" y="318"/>
                </a:lnTo>
                <a:lnTo>
                  <a:pt x="42" y="312"/>
                </a:lnTo>
                <a:lnTo>
                  <a:pt x="36" y="312"/>
                </a:lnTo>
                <a:lnTo>
                  <a:pt x="36" y="318"/>
                </a:lnTo>
                <a:lnTo>
                  <a:pt x="30" y="318"/>
                </a:lnTo>
                <a:lnTo>
                  <a:pt x="30" y="312"/>
                </a:lnTo>
                <a:lnTo>
                  <a:pt x="24" y="318"/>
                </a:lnTo>
                <a:lnTo>
                  <a:pt x="24" y="312"/>
                </a:lnTo>
                <a:lnTo>
                  <a:pt x="18" y="312"/>
                </a:lnTo>
                <a:lnTo>
                  <a:pt x="18" y="306"/>
                </a:lnTo>
                <a:lnTo>
                  <a:pt x="12" y="306"/>
                </a:lnTo>
                <a:lnTo>
                  <a:pt x="6" y="306"/>
                </a:lnTo>
                <a:lnTo>
                  <a:pt x="6" y="300"/>
                </a:lnTo>
                <a:lnTo>
                  <a:pt x="6" y="294"/>
                </a:lnTo>
                <a:lnTo>
                  <a:pt x="12" y="288"/>
                </a:lnTo>
                <a:lnTo>
                  <a:pt x="12" y="282"/>
                </a:lnTo>
                <a:lnTo>
                  <a:pt x="18" y="282"/>
                </a:lnTo>
                <a:lnTo>
                  <a:pt x="18" y="276"/>
                </a:lnTo>
                <a:lnTo>
                  <a:pt x="12" y="276"/>
                </a:lnTo>
                <a:lnTo>
                  <a:pt x="12" y="270"/>
                </a:lnTo>
                <a:lnTo>
                  <a:pt x="6" y="270"/>
                </a:lnTo>
                <a:lnTo>
                  <a:pt x="6" y="264"/>
                </a:lnTo>
                <a:lnTo>
                  <a:pt x="0" y="264"/>
                </a:lnTo>
                <a:lnTo>
                  <a:pt x="0" y="258"/>
                </a:lnTo>
                <a:lnTo>
                  <a:pt x="0" y="252"/>
                </a:lnTo>
                <a:lnTo>
                  <a:pt x="6" y="252"/>
                </a:lnTo>
                <a:lnTo>
                  <a:pt x="12" y="246"/>
                </a:lnTo>
                <a:lnTo>
                  <a:pt x="12" y="240"/>
                </a:lnTo>
                <a:lnTo>
                  <a:pt x="12" y="234"/>
                </a:lnTo>
                <a:lnTo>
                  <a:pt x="18" y="234"/>
                </a:lnTo>
                <a:lnTo>
                  <a:pt x="18" y="228"/>
                </a:lnTo>
                <a:lnTo>
                  <a:pt x="18" y="222"/>
                </a:lnTo>
                <a:lnTo>
                  <a:pt x="24" y="222"/>
                </a:lnTo>
                <a:lnTo>
                  <a:pt x="24" y="216"/>
                </a:lnTo>
                <a:lnTo>
                  <a:pt x="30" y="216"/>
                </a:lnTo>
                <a:lnTo>
                  <a:pt x="30" y="210"/>
                </a:lnTo>
                <a:lnTo>
                  <a:pt x="24" y="210"/>
                </a:lnTo>
                <a:lnTo>
                  <a:pt x="24" y="204"/>
                </a:lnTo>
                <a:lnTo>
                  <a:pt x="30" y="204"/>
                </a:lnTo>
                <a:lnTo>
                  <a:pt x="30" y="198"/>
                </a:lnTo>
                <a:lnTo>
                  <a:pt x="24" y="198"/>
                </a:lnTo>
                <a:lnTo>
                  <a:pt x="24" y="192"/>
                </a:lnTo>
                <a:lnTo>
                  <a:pt x="24" y="186"/>
                </a:lnTo>
                <a:lnTo>
                  <a:pt x="30" y="186"/>
                </a:lnTo>
                <a:lnTo>
                  <a:pt x="30" y="180"/>
                </a:lnTo>
                <a:lnTo>
                  <a:pt x="36" y="180"/>
                </a:lnTo>
                <a:lnTo>
                  <a:pt x="36" y="174"/>
                </a:lnTo>
                <a:lnTo>
                  <a:pt x="36" y="168"/>
                </a:lnTo>
                <a:lnTo>
                  <a:pt x="42" y="168"/>
                </a:lnTo>
                <a:lnTo>
                  <a:pt x="42" y="162"/>
                </a:lnTo>
                <a:lnTo>
                  <a:pt x="48" y="162"/>
                </a:lnTo>
                <a:lnTo>
                  <a:pt x="48" y="156"/>
                </a:lnTo>
                <a:lnTo>
                  <a:pt x="54" y="156"/>
                </a:lnTo>
                <a:lnTo>
                  <a:pt x="54" y="162"/>
                </a:lnTo>
                <a:lnTo>
                  <a:pt x="60" y="162"/>
                </a:lnTo>
                <a:lnTo>
                  <a:pt x="66" y="162"/>
                </a:lnTo>
                <a:lnTo>
                  <a:pt x="66" y="156"/>
                </a:lnTo>
                <a:lnTo>
                  <a:pt x="72" y="156"/>
                </a:lnTo>
                <a:lnTo>
                  <a:pt x="72" y="150"/>
                </a:lnTo>
                <a:lnTo>
                  <a:pt x="72" y="144"/>
                </a:lnTo>
                <a:lnTo>
                  <a:pt x="72" y="138"/>
                </a:lnTo>
                <a:lnTo>
                  <a:pt x="78" y="138"/>
                </a:lnTo>
                <a:lnTo>
                  <a:pt x="78" y="132"/>
                </a:lnTo>
                <a:lnTo>
                  <a:pt x="84" y="132"/>
                </a:lnTo>
                <a:lnTo>
                  <a:pt x="84" y="126"/>
                </a:lnTo>
                <a:lnTo>
                  <a:pt x="84" y="120"/>
                </a:lnTo>
                <a:lnTo>
                  <a:pt x="90" y="120"/>
                </a:lnTo>
                <a:lnTo>
                  <a:pt x="84" y="120"/>
                </a:lnTo>
                <a:lnTo>
                  <a:pt x="84" y="114"/>
                </a:lnTo>
                <a:lnTo>
                  <a:pt x="78" y="108"/>
                </a:lnTo>
                <a:lnTo>
                  <a:pt x="78" y="102"/>
                </a:lnTo>
                <a:lnTo>
                  <a:pt x="72" y="96"/>
                </a:lnTo>
                <a:lnTo>
                  <a:pt x="66" y="96"/>
                </a:lnTo>
                <a:lnTo>
                  <a:pt x="66" y="90"/>
                </a:lnTo>
                <a:lnTo>
                  <a:pt x="60" y="90"/>
                </a:lnTo>
                <a:lnTo>
                  <a:pt x="54" y="90"/>
                </a:lnTo>
                <a:lnTo>
                  <a:pt x="60" y="90"/>
                </a:lnTo>
                <a:lnTo>
                  <a:pt x="60" y="84"/>
                </a:lnTo>
                <a:lnTo>
                  <a:pt x="60" y="78"/>
                </a:lnTo>
                <a:lnTo>
                  <a:pt x="66" y="78"/>
                </a:lnTo>
                <a:lnTo>
                  <a:pt x="66" y="72"/>
                </a:lnTo>
                <a:lnTo>
                  <a:pt x="72" y="72"/>
                </a:lnTo>
                <a:lnTo>
                  <a:pt x="78" y="72"/>
                </a:lnTo>
                <a:lnTo>
                  <a:pt x="78" y="66"/>
                </a:lnTo>
                <a:lnTo>
                  <a:pt x="84" y="66"/>
                </a:lnTo>
                <a:lnTo>
                  <a:pt x="84" y="60"/>
                </a:lnTo>
                <a:lnTo>
                  <a:pt x="84" y="54"/>
                </a:lnTo>
                <a:lnTo>
                  <a:pt x="84" y="48"/>
                </a:lnTo>
                <a:lnTo>
                  <a:pt x="78" y="48"/>
                </a:lnTo>
                <a:lnTo>
                  <a:pt x="78" y="42"/>
                </a:lnTo>
                <a:lnTo>
                  <a:pt x="84" y="42"/>
                </a:lnTo>
                <a:lnTo>
                  <a:pt x="84" y="36"/>
                </a:lnTo>
                <a:lnTo>
                  <a:pt x="90" y="36"/>
                </a:lnTo>
                <a:lnTo>
                  <a:pt x="90" y="30"/>
                </a:lnTo>
                <a:lnTo>
                  <a:pt x="96" y="30"/>
                </a:lnTo>
                <a:lnTo>
                  <a:pt x="102" y="30"/>
                </a:lnTo>
                <a:lnTo>
                  <a:pt x="102" y="24"/>
                </a:lnTo>
                <a:lnTo>
                  <a:pt x="102" y="18"/>
                </a:lnTo>
                <a:lnTo>
                  <a:pt x="108" y="18"/>
                </a:lnTo>
                <a:lnTo>
                  <a:pt x="108" y="12"/>
                </a:lnTo>
                <a:lnTo>
                  <a:pt x="114" y="12"/>
                </a:lnTo>
                <a:lnTo>
                  <a:pt x="114" y="6"/>
                </a:lnTo>
                <a:lnTo>
                  <a:pt x="120" y="6"/>
                </a:lnTo>
                <a:lnTo>
                  <a:pt x="120" y="0"/>
                </a:lnTo>
                <a:lnTo>
                  <a:pt x="126" y="0"/>
                </a:lnTo>
                <a:lnTo>
                  <a:pt x="132" y="0"/>
                </a:lnTo>
                <a:lnTo>
                  <a:pt x="132" y="6"/>
                </a:lnTo>
                <a:lnTo>
                  <a:pt x="138" y="6"/>
                </a:lnTo>
                <a:lnTo>
                  <a:pt x="138" y="12"/>
                </a:lnTo>
                <a:lnTo>
                  <a:pt x="144" y="12"/>
                </a:lnTo>
                <a:lnTo>
                  <a:pt x="150" y="12"/>
                </a:lnTo>
                <a:lnTo>
                  <a:pt x="156" y="12"/>
                </a:lnTo>
                <a:lnTo>
                  <a:pt x="162" y="12"/>
                </a:lnTo>
                <a:lnTo>
                  <a:pt x="168" y="12"/>
                </a:lnTo>
                <a:lnTo>
                  <a:pt x="174" y="12"/>
                </a:lnTo>
                <a:lnTo>
                  <a:pt x="174" y="18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31ECCD3-E4A2-15F7-C81A-CF03899E98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2927" y="2968195"/>
            <a:ext cx="9525" cy="9525"/>
          </a:xfrm>
          <a:prstGeom prst="rect">
            <a:avLst/>
          </a:prstGeom>
          <a:solidFill>
            <a:srgbClr val="FF3897"/>
          </a:solidFill>
          <a:ln w="9525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8092350F-B29E-1677-4075-900811E8B4A4}"/>
              </a:ext>
            </a:extLst>
          </p:cNvPr>
          <p:cNvSpPr>
            <a:spLocks/>
          </p:cNvSpPr>
          <p:nvPr/>
        </p:nvSpPr>
        <p:spPr bwMode="auto">
          <a:xfrm>
            <a:off x="3405277" y="2415745"/>
            <a:ext cx="1800225" cy="1438275"/>
          </a:xfrm>
          <a:custGeom>
            <a:avLst/>
            <a:gdLst>
              <a:gd name="T0" fmla="*/ 534 w 1134"/>
              <a:gd name="T1" fmla="*/ 30 h 906"/>
              <a:gd name="T2" fmla="*/ 594 w 1134"/>
              <a:gd name="T3" fmla="*/ 42 h 906"/>
              <a:gd name="T4" fmla="*/ 612 w 1134"/>
              <a:gd name="T5" fmla="*/ 90 h 906"/>
              <a:gd name="T6" fmla="*/ 624 w 1134"/>
              <a:gd name="T7" fmla="*/ 144 h 906"/>
              <a:gd name="T8" fmla="*/ 624 w 1134"/>
              <a:gd name="T9" fmla="*/ 198 h 906"/>
              <a:gd name="T10" fmla="*/ 654 w 1134"/>
              <a:gd name="T11" fmla="*/ 234 h 906"/>
              <a:gd name="T12" fmla="*/ 672 w 1134"/>
              <a:gd name="T13" fmla="*/ 270 h 906"/>
              <a:gd name="T14" fmla="*/ 708 w 1134"/>
              <a:gd name="T15" fmla="*/ 312 h 906"/>
              <a:gd name="T16" fmla="*/ 756 w 1134"/>
              <a:gd name="T17" fmla="*/ 318 h 906"/>
              <a:gd name="T18" fmla="*/ 810 w 1134"/>
              <a:gd name="T19" fmla="*/ 324 h 906"/>
              <a:gd name="T20" fmla="*/ 858 w 1134"/>
              <a:gd name="T21" fmla="*/ 354 h 906"/>
              <a:gd name="T22" fmla="*/ 888 w 1134"/>
              <a:gd name="T23" fmla="*/ 402 h 906"/>
              <a:gd name="T24" fmla="*/ 906 w 1134"/>
              <a:gd name="T25" fmla="*/ 468 h 906"/>
              <a:gd name="T26" fmla="*/ 954 w 1134"/>
              <a:gd name="T27" fmla="*/ 498 h 906"/>
              <a:gd name="T28" fmla="*/ 1008 w 1134"/>
              <a:gd name="T29" fmla="*/ 528 h 906"/>
              <a:gd name="T30" fmla="*/ 1038 w 1134"/>
              <a:gd name="T31" fmla="*/ 564 h 906"/>
              <a:gd name="T32" fmla="*/ 1080 w 1134"/>
              <a:gd name="T33" fmla="*/ 606 h 906"/>
              <a:gd name="T34" fmla="*/ 1134 w 1134"/>
              <a:gd name="T35" fmla="*/ 618 h 906"/>
              <a:gd name="T36" fmla="*/ 1122 w 1134"/>
              <a:gd name="T37" fmla="*/ 660 h 906"/>
              <a:gd name="T38" fmla="*/ 1086 w 1134"/>
              <a:gd name="T39" fmla="*/ 702 h 906"/>
              <a:gd name="T40" fmla="*/ 1062 w 1134"/>
              <a:gd name="T41" fmla="*/ 744 h 906"/>
              <a:gd name="T42" fmla="*/ 1038 w 1134"/>
              <a:gd name="T43" fmla="*/ 786 h 906"/>
              <a:gd name="T44" fmla="*/ 984 w 1134"/>
              <a:gd name="T45" fmla="*/ 774 h 906"/>
              <a:gd name="T46" fmla="*/ 936 w 1134"/>
              <a:gd name="T47" fmla="*/ 768 h 906"/>
              <a:gd name="T48" fmla="*/ 954 w 1134"/>
              <a:gd name="T49" fmla="*/ 828 h 906"/>
              <a:gd name="T50" fmla="*/ 978 w 1134"/>
              <a:gd name="T51" fmla="*/ 864 h 906"/>
              <a:gd name="T52" fmla="*/ 960 w 1134"/>
              <a:gd name="T53" fmla="*/ 864 h 906"/>
              <a:gd name="T54" fmla="*/ 930 w 1134"/>
              <a:gd name="T55" fmla="*/ 864 h 906"/>
              <a:gd name="T56" fmla="*/ 912 w 1134"/>
              <a:gd name="T57" fmla="*/ 900 h 906"/>
              <a:gd name="T58" fmla="*/ 864 w 1134"/>
              <a:gd name="T59" fmla="*/ 864 h 906"/>
              <a:gd name="T60" fmla="*/ 810 w 1134"/>
              <a:gd name="T61" fmla="*/ 864 h 906"/>
              <a:gd name="T62" fmla="*/ 762 w 1134"/>
              <a:gd name="T63" fmla="*/ 834 h 906"/>
              <a:gd name="T64" fmla="*/ 720 w 1134"/>
              <a:gd name="T65" fmla="*/ 822 h 906"/>
              <a:gd name="T66" fmla="*/ 678 w 1134"/>
              <a:gd name="T67" fmla="*/ 834 h 906"/>
              <a:gd name="T68" fmla="*/ 642 w 1134"/>
              <a:gd name="T69" fmla="*/ 882 h 906"/>
              <a:gd name="T70" fmla="*/ 606 w 1134"/>
              <a:gd name="T71" fmla="*/ 852 h 906"/>
              <a:gd name="T72" fmla="*/ 552 w 1134"/>
              <a:gd name="T73" fmla="*/ 828 h 906"/>
              <a:gd name="T74" fmla="*/ 504 w 1134"/>
              <a:gd name="T75" fmla="*/ 834 h 906"/>
              <a:gd name="T76" fmla="*/ 474 w 1134"/>
              <a:gd name="T77" fmla="*/ 834 h 906"/>
              <a:gd name="T78" fmla="*/ 438 w 1134"/>
              <a:gd name="T79" fmla="*/ 786 h 906"/>
              <a:gd name="T80" fmla="*/ 372 w 1134"/>
              <a:gd name="T81" fmla="*/ 756 h 906"/>
              <a:gd name="T82" fmla="*/ 300 w 1134"/>
              <a:gd name="T83" fmla="*/ 744 h 906"/>
              <a:gd name="T84" fmla="*/ 264 w 1134"/>
              <a:gd name="T85" fmla="*/ 720 h 906"/>
              <a:gd name="T86" fmla="*/ 240 w 1134"/>
              <a:gd name="T87" fmla="*/ 648 h 906"/>
              <a:gd name="T88" fmla="*/ 192 w 1134"/>
              <a:gd name="T89" fmla="*/ 684 h 906"/>
              <a:gd name="T90" fmla="*/ 126 w 1134"/>
              <a:gd name="T91" fmla="*/ 708 h 906"/>
              <a:gd name="T92" fmla="*/ 150 w 1134"/>
              <a:gd name="T93" fmla="*/ 774 h 906"/>
              <a:gd name="T94" fmla="*/ 78 w 1134"/>
              <a:gd name="T95" fmla="*/ 684 h 906"/>
              <a:gd name="T96" fmla="*/ 12 w 1134"/>
              <a:gd name="T97" fmla="*/ 666 h 906"/>
              <a:gd name="T98" fmla="*/ 12 w 1134"/>
              <a:gd name="T99" fmla="*/ 600 h 906"/>
              <a:gd name="T100" fmla="*/ 42 w 1134"/>
              <a:gd name="T101" fmla="*/ 540 h 906"/>
              <a:gd name="T102" fmla="*/ 90 w 1134"/>
              <a:gd name="T103" fmla="*/ 498 h 906"/>
              <a:gd name="T104" fmla="*/ 102 w 1134"/>
              <a:gd name="T105" fmla="*/ 444 h 906"/>
              <a:gd name="T106" fmla="*/ 156 w 1134"/>
              <a:gd name="T107" fmla="*/ 378 h 906"/>
              <a:gd name="T108" fmla="*/ 186 w 1134"/>
              <a:gd name="T109" fmla="*/ 312 h 906"/>
              <a:gd name="T110" fmla="*/ 204 w 1134"/>
              <a:gd name="T111" fmla="*/ 228 h 906"/>
              <a:gd name="T112" fmla="*/ 198 w 1134"/>
              <a:gd name="T113" fmla="*/ 156 h 906"/>
              <a:gd name="T114" fmla="*/ 282 w 1134"/>
              <a:gd name="T115" fmla="*/ 132 h 906"/>
              <a:gd name="T116" fmla="*/ 348 w 1134"/>
              <a:gd name="T117" fmla="*/ 72 h 906"/>
              <a:gd name="T118" fmla="*/ 390 w 1134"/>
              <a:gd name="T119" fmla="*/ 36 h 906"/>
              <a:gd name="T120" fmla="*/ 444 w 1134"/>
              <a:gd name="T121" fmla="*/ 36 h 906"/>
              <a:gd name="T122" fmla="*/ 492 w 1134"/>
              <a:gd name="T123" fmla="*/ 0 h 9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34" h="906">
                <a:moveTo>
                  <a:pt x="492" y="0"/>
                </a:moveTo>
                <a:lnTo>
                  <a:pt x="498" y="0"/>
                </a:lnTo>
                <a:lnTo>
                  <a:pt x="498" y="6"/>
                </a:lnTo>
                <a:lnTo>
                  <a:pt x="504" y="6"/>
                </a:lnTo>
                <a:lnTo>
                  <a:pt x="504" y="12"/>
                </a:lnTo>
                <a:lnTo>
                  <a:pt x="510" y="12"/>
                </a:lnTo>
                <a:lnTo>
                  <a:pt x="510" y="18"/>
                </a:lnTo>
                <a:lnTo>
                  <a:pt x="516" y="18"/>
                </a:lnTo>
                <a:lnTo>
                  <a:pt x="522" y="18"/>
                </a:lnTo>
                <a:lnTo>
                  <a:pt x="522" y="24"/>
                </a:lnTo>
                <a:lnTo>
                  <a:pt x="528" y="24"/>
                </a:lnTo>
                <a:lnTo>
                  <a:pt x="534" y="24"/>
                </a:lnTo>
                <a:lnTo>
                  <a:pt x="534" y="30"/>
                </a:lnTo>
                <a:lnTo>
                  <a:pt x="540" y="30"/>
                </a:lnTo>
                <a:lnTo>
                  <a:pt x="546" y="30"/>
                </a:lnTo>
                <a:lnTo>
                  <a:pt x="552" y="30"/>
                </a:lnTo>
                <a:lnTo>
                  <a:pt x="552" y="36"/>
                </a:lnTo>
                <a:lnTo>
                  <a:pt x="558" y="36"/>
                </a:lnTo>
                <a:lnTo>
                  <a:pt x="564" y="42"/>
                </a:lnTo>
                <a:lnTo>
                  <a:pt x="570" y="42"/>
                </a:lnTo>
                <a:lnTo>
                  <a:pt x="570" y="48"/>
                </a:lnTo>
                <a:lnTo>
                  <a:pt x="570" y="42"/>
                </a:lnTo>
                <a:lnTo>
                  <a:pt x="576" y="42"/>
                </a:lnTo>
                <a:lnTo>
                  <a:pt x="582" y="42"/>
                </a:lnTo>
                <a:lnTo>
                  <a:pt x="588" y="42"/>
                </a:lnTo>
                <a:lnTo>
                  <a:pt x="594" y="42"/>
                </a:lnTo>
                <a:lnTo>
                  <a:pt x="600" y="42"/>
                </a:lnTo>
                <a:lnTo>
                  <a:pt x="600" y="48"/>
                </a:lnTo>
                <a:lnTo>
                  <a:pt x="600" y="54"/>
                </a:lnTo>
                <a:lnTo>
                  <a:pt x="600" y="60"/>
                </a:lnTo>
                <a:lnTo>
                  <a:pt x="606" y="60"/>
                </a:lnTo>
                <a:lnTo>
                  <a:pt x="606" y="66"/>
                </a:lnTo>
                <a:lnTo>
                  <a:pt x="606" y="72"/>
                </a:lnTo>
                <a:lnTo>
                  <a:pt x="600" y="72"/>
                </a:lnTo>
                <a:lnTo>
                  <a:pt x="606" y="72"/>
                </a:lnTo>
                <a:lnTo>
                  <a:pt x="606" y="78"/>
                </a:lnTo>
                <a:lnTo>
                  <a:pt x="606" y="84"/>
                </a:lnTo>
                <a:lnTo>
                  <a:pt x="606" y="90"/>
                </a:lnTo>
                <a:lnTo>
                  <a:pt x="612" y="90"/>
                </a:lnTo>
                <a:lnTo>
                  <a:pt x="618" y="90"/>
                </a:lnTo>
                <a:lnTo>
                  <a:pt x="618" y="96"/>
                </a:lnTo>
                <a:lnTo>
                  <a:pt x="618" y="102"/>
                </a:lnTo>
                <a:lnTo>
                  <a:pt x="618" y="108"/>
                </a:lnTo>
                <a:lnTo>
                  <a:pt x="612" y="108"/>
                </a:lnTo>
                <a:lnTo>
                  <a:pt x="612" y="114"/>
                </a:lnTo>
                <a:lnTo>
                  <a:pt x="612" y="120"/>
                </a:lnTo>
                <a:lnTo>
                  <a:pt x="618" y="120"/>
                </a:lnTo>
                <a:lnTo>
                  <a:pt x="618" y="126"/>
                </a:lnTo>
                <a:lnTo>
                  <a:pt x="618" y="132"/>
                </a:lnTo>
                <a:lnTo>
                  <a:pt x="618" y="138"/>
                </a:lnTo>
                <a:lnTo>
                  <a:pt x="624" y="138"/>
                </a:lnTo>
                <a:lnTo>
                  <a:pt x="624" y="144"/>
                </a:lnTo>
                <a:lnTo>
                  <a:pt x="618" y="144"/>
                </a:lnTo>
                <a:lnTo>
                  <a:pt x="612" y="144"/>
                </a:lnTo>
                <a:lnTo>
                  <a:pt x="612" y="150"/>
                </a:lnTo>
                <a:lnTo>
                  <a:pt x="612" y="156"/>
                </a:lnTo>
                <a:lnTo>
                  <a:pt x="612" y="162"/>
                </a:lnTo>
                <a:lnTo>
                  <a:pt x="618" y="162"/>
                </a:lnTo>
                <a:lnTo>
                  <a:pt x="618" y="168"/>
                </a:lnTo>
                <a:lnTo>
                  <a:pt x="618" y="174"/>
                </a:lnTo>
                <a:lnTo>
                  <a:pt x="618" y="180"/>
                </a:lnTo>
                <a:lnTo>
                  <a:pt x="624" y="180"/>
                </a:lnTo>
                <a:lnTo>
                  <a:pt x="624" y="186"/>
                </a:lnTo>
                <a:lnTo>
                  <a:pt x="624" y="192"/>
                </a:lnTo>
                <a:lnTo>
                  <a:pt x="624" y="198"/>
                </a:lnTo>
                <a:lnTo>
                  <a:pt x="630" y="198"/>
                </a:lnTo>
                <a:lnTo>
                  <a:pt x="636" y="198"/>
                </a:lnTo>
                <a:lnTo>
                  <a:pt x="636" y="204"/>
                </a:lnTo>
                <a:lnTo>
                  <a:pt x="642" y="204"/>
                </a:lnTo>
                <a:lnTo>
                  <a:pt x="648" y="204"/>
                </a:lnTo>
                <a:lnTo>
                  <a:pt x="654" y="204"/>
                </a:lnTo>
                <a:lnTo>
                  <a:pt x="660" y="204"/>
                </a:lnTo>
                <a:lnTo>
                  <a:pt x="660" y="210"/>
                </a:lnTo>
                <a:lnTo>
                  <a:pt x="660" y="216"/>
                </a:lnTo>
                <a:lnTo>
                  <a:pt x="660" y="222"/>
                </a:lnTo>
                <a:lnTo>
                  <a:pt x="660" y="228"/>
                </a:lnTo>
                <a:lnTo>
                  <a:pt x="654" y="228"/>
                </a:lnTo>
                <a:lnTo>
                  <a:pt x="654" y="234"/>
                </a:lnTo>
                <a:lnTo>
                  <a:pt x="648" y="234"/>
                </a:lnTo>
                <a:lnTo>
                  <a:pt x="648" y="240"/>
                </a:lnTo>
                <a:lnTo>
                  <a:pt x="642" y="240"/>
                </a:lnTo>
                <a:lnTo>
                  <a:pt x="642" y="246"/>
                </a:lnTo>
                <a:lnTo>
                  <a:pt x="648" y="246"/>
                </a:lnTo>
                <a:lnTo>
                  <a:pt x="648" y="252"/>
                </a:lnTo>
                <a:lnTo>
                  <a:pt x="648" y="258"/>
                </a:lnTo>
                <a:lnTo>
                  <a:pt x="654" y="258"/>
                </a:lnTo>
                <a:lnTo>
                  <a:pt x="660" y="258"/>
                </a:lnTo>
                <a:lnTo>
                  <a:pt x="660" y="264"/>
                </a:lnTo>
                <a:lnTo>
                  <a:pt x="666" y="264"/>
                </a:lnTo>
                <a:lnTo>
                  <a:pt x="666" y="270"/>
                </a:lnTo>
                <a:lnTo>
                  <a:pt x="672" y="270"/>
                </a:lnTo>
                <a:lnTo>
                  <a:pt x="672" y="276"/>
                </a:lnTo>
                <a:lnTo>
                  <a:pt x="672" y="282"/>
                </a:lnTo>
                <a:lnTo>
                  <a:pt x="678" y="282"/>
                </a:lnTo>
                <a:lnTo>
                  <a:pt x="678" y="288"/>
                </a:lnTo>
                <a:lnTo>
                  <a:pt x="684" y="288"/>
                </a:lnTo>
                <a:lnTo>
                  <a:pt x="684" y="294"/>
                </a:lnTo>
                <a:lnTo>
                  <a:pt x="690" y="294"/>
                </a:lnTo>
                <a:lnTo>
                  <a:pt x="690" y="300"/>
                </a:lnTo>
                <a:lnTo>
                  <a:pt x="696" y="300"/>
                </a:lnTo>
                <a:lnTo>
                  <a:pt x="696" y="306"/>
                </a:lnTo>
                <a:lnTo>
                  <a:pt x="696" y="312"/>
                </a:lnTo>
                <a:lnTo>
                  <a:pt x="702" y="312"/>
                </a:lnTo>
                <a:lnTo>
                  <a:pt x="708" y="312"/>
                </a:lnTo>
                <a:lnTo>
                  <a:pt x="708" y="318"/>
                </a:lnTo>
                <a:lnTo>
                  <a:pt x="714" y="318"/>
                </a:lnTo>
                <a:lnTo>
                  <a:pt x="720" y="318"/>
                </a:lnTo>
                <a:lnTo>
                  <a:pt x="720" y="324"/>
                </a:lnTo>
                <a:lnTo>
                  <a:pt x="726" y="324"/>
                </a:lnTo>
                <a:lnTo>
                  <a:pt x="732" y="324"/>
                </a:lnTo>
                <a:lnTo>
                  <a:pt x="732" y="318"/>
                </a:lnTo>
                <a:lnTo>
                  <a:pt x="738" y="318"/>
                </a:lnTo>
                <a:lnTo>
                  <a:pt x="738" y="324"/>
                </a:lnTo>
                <a:lnTo>
                  <a:pt x="744" y="324"/>
                </a:lnTo>
                <a:lnTo>
                  <a:pt x="744" y="318"/>
                </a:lnTo>
                <a:lnTo>
                  <a:pt x="750" y="318"/>
                </a:lnTo>
                <a:lnTo>
                  <a:pt x="756" y="318"/>
                </a:lnTo>
                <a:lnTo>
                  <a:pt x="762" y="318"/>
                </a:lnTo>
                <a:lnTo>
                  <a:pt x="762" y="324"/>
                </a:lnTo>
                <a:lnTo>
                  <a:pt x="768" y="324"/>
                </a:lnTo>
                <a:lnTo>
                  <a:pt x="774" y="324"/>
                </a:lnTo>
                <a:lnTo>
                  <a:pt x="774" y="330"/>
                </a:lnTo>
                <a:lnTo>
                  <a:pt x="780" y="324"/>
                </a:lnTo>
                <a:lnTo>
                  <a:pt x="786" y="324"/>
                </a:lnTo>
                <a:lnTo>
                  <a:pt x="792" y="324"/>
                </a:lnTo>
                <a:lnTo>
                  <a:pt x="792" y="330"/>
                </a:lnTo>
                <a:lnTo>
                  <a:pt x="798" y="330"/>
                </a:lnTo>
                <a:lnTo>
                  <a:pt x="798" y="324"/>
                </a:lnTo>
                <a:lnTo>
                  <a:pt x="804" y="324"/>
                </a:lnTo>
                <a:lnTo>
                  <a:pt x="810" y="324"/>
                </a:lnTo>
                <a:lnTo>
                  <a:pt x="810" y="330"/>
                </a:lnTo>
                <a:lnTo>
                  <a:pt x="816" y="330"/>
                </a:lnTo>
                <a:lnTo>
                  <a:pt x="822" y="330"/>
                </a:lnTo>
                <a:lnTo>
                  <a:pt x="828" y="330"/>
                </a:lnTo>
                <a:lnTo>
                  <a:pt x="834" y="330"/>
                </a:lnTo>
                <a:lnTo>
                  <a:pt x="834" y="336"/>
                </a:lnTo>
                <a:lnTo>
                  <a:pt x="840" y="336"/>
                </a:lnTo>
                <a:lnTo>
                  <a:pt x="840" y="342"/>
                </a:lnTo>
                <a:lnTo>
                  <a:pt x="840" y="348"/>
                </a:lnTo>
                <a:lnTo>
                  <a:pt x="846" y="348"/>
                </a:lnTo>
                <a:lnTo>
                  <a:pt x="846" y="354"/>
                </a:lnTo>
                <a:lnTo>
                  <a:pt x="852" y="354"/>
                </a:lnTo>
                <a:lnTo>
                  <a:pt x="858" y="354"/>
                </a:lnTo>
                <a:lnTo>
                  <a:pt x="858" y="360"/>
                </a:lnTo>
                <a:lnTo>
                  <a:pt x="858" y="366"/>
                </a:lnTo>
                <a:lnTo>
                  <a:pt x="858" y="372"/>
                </a:lnTo>
                <a:lnTo>
                  <a:pt x="864" y="372"/>
                </a:lnTo>
                <a:lnTo>
                  <a:pt x="870" y="372"/>
                </a:lnTo>
                <a:lnTo>
                  <a:pt x="870" y="378"/>
                </a:lnTo>
                <a:lnTo>
                  <a:pt x="876" y="378"/>
                </a:lnTo>
                <a:lnTo>
                  <a:pt x="882" y="378"/>
                </a:lnTo>
                <a:lnTo>
                  <a:pt x="882" y="384"/>
                </a:lnTo>
                <a:lnTo>
                  <a:pt x="882" y="390"/>
                </a:lnTo>
                <a:lnTo>
                  <a:pt x="882" y="396"/>
                </a:lnTo>
                <a:lnTo>
                  <a:pt x="888" y="396"/>
                </a:lnTo>
                <a:lnTo>
                  <a:pt x="888" y="402"/>
                </a:lnTo>
                <a:lnTo>
                  <a:pt x="888" y="408"/>
                </a:lnTo>
                <a:lnTo>
                  <a:pt x="888" y="414"/>
                </a:lnTo>
                <a:lnTo>
                  <a:pt x="888" y="420"/>
                </a:lnTo>
                <a:lnTo>
                  <a:pt x="888" y="426"/>
                </a:lnTo>
                <a:lnTo>
                  <a:pt x="888" y="432"/>
                </a:lnTo>
                <a:lnTo>
                  <a:pt x="888" y="438"/>
                </a:lnTo>
                <a:lnTo>
                  <a:pt x="894" y="444"/>
                </a:lnTo>
                <a:lnTo>
                  <a:pt x="894" y="450"/>
                </a:lnTo>
                <a:lnTo>
                  <a:pt x="900" y="450"/>
                </a:lnTo>
                <a:lnTo>
                  <a:pt x="900" y="456"/>
                </a:lnTo>
                <a:lnTo>
                  <a:pt x="900" y="462"/>
                </a:lnTo>
                <a:lnTo>
                  <a:pt x="906" y="462"/>
                </a:lnTo>
                <a:lnTo>
                  <a:pt x="906" y="468"/>
                </a:lnTo>
                <a:lnTo>
                  <a:pt x="906" y="474"/>
                </a:lnTo>
                <a:lnTo>
                  <a:pt x="912" y="474"/>
                </a:lnTo>
                <a:lnTo>
                  <a:pt x="912" y="480"/>
                </a:lnTo>
                <a:lnTo>
                  <a:pt x="918" y="480"/>
                </a:lnTo>
                <a:lnTo>
                  <a:pt x="924" y="480"/>
                </a:lnTo>
                <a:lnTo>
                  <a:pt x="924" y="486"/>
                </a:lnTo>
                <a:lnTo>
                  <a:pt x="930" y="486"/>
                </a:lnTo>
                <a:lnTo>
                  <a:pt x="936" y="486"/>
                </a:lnTo>
                <a:lnTo>
                  <a:pt x="942" y="486"/>
                </a:lnTo>
                <a:lnTo>
                  <a:pt x="942" y="492"/>
                </a:lnTo>
                <a:lnTo>
                  <a:pt x="948" y="492"/>
                </a:lnTo>
                <a:lnTo>
                  <a:pt x="954" y="492"/>
                </a:lnTo>
                <a:lnTo>
                  <a:pt x="954" y="498"/>
                </a:lnTo>
                <a:lnTo>
                  <a:pt x="954" y="504"/>
                </a:lnTo>
                <a:lnTo>
                  <a:pt x="960" y="510"/>
                </a:lnTo>
                <a:lnTo>
                  <a:pt x="960" y="516"/>
                </a:lnTo>
                <a:lnTo>
                  <a:pt x="966" y="516"/>
                </a:lnTo>
                <a:lnTo>
                  <a:pt x="972" y="516"/>
                </a:lnTo>
                <a:lnTo>
                  <a:pt x="978" y="516"/>
                </a:lnTo>
                <a:lnTo>
                  <a:pt x="984" y="516"/>
                </a:lnTo>
                <a:lnTo>
                  <a:pt x="990" y="516"/>
                </a:lnTo>
                <a:lnTo>
                  <a:pt x="996" y="516"/>
                </a:lnTo>
                <a:lnTo>
                  <a:pt x="996" y="522"/>
                </a:lnTo>
                <a:lnTo>
                  <a:pt x="1002" y="522"/>
                </a:lnTo>
                <a:lnTo>
                  <a:pt x="1002" y="528"/>
                </a:lnTo>
                <a:lnTo>
                  <a:pt x="1008" y="528"/>
                </a:lnTo>
                <a:lnTo>
                  <a:pt x="1008" y="534"/>
                </a:lnTo>
                <a:lnTo>
                  <a:pt x="1014" y="534"/>
                </a:lnTo>
                <a:lnTo>
                  <a:pt x="1020" y="534"/>
                </a:lnTo>
                <a:lnTo>
                  <a:pt x="1020" y="540"/>
                </a:lnTo>
                <a:lnTo>
                  <a:pt x="1026" y="540"/>
                </a:lnTo>
                <a:lnTo>
                  <a:pt x="1026" y="546"/>
                </a:lnTo>
                <a:lnTo>
                  <a:pt x="1032" y="546"/>
                </a:lnTo>
                <a:lnTo>
                  <a:pt x="1038" y="546"/>
                </a:lnTo>
                <a:lnTo>
                  <a:pt x="1038" y="552"/>
                </a:lnTo>
                <a:lnTo>
                  <a:pt x="1044" y="552"/>
                </a:lnTo>
                <a:lnTo>
                  <a:pt x="1044" y="558"/>
                </a:lnTo>
                <a:lnTo>
                  <a:pt x="1044" y="564"/>
                </a:lnTo>
                <a:lnTo>
                  <a:pt x="1038" y="564"/>
                </a:lnTo>
                <a:lnTo>
                  <a:pt x="1044" y="564"/>
                </a:lnTo>
                <a:lnTo>
                  <a:pt x="1044" y="570"/>
                </a:lnTo>
                <a:lnTo>
                  <a:pt x="1044" y="576"/>
                </a:lnTo>
                <a:lnTo>
                  <a:pt x="1050" y="576"/>
                </a:lnTo>
                <a:lnTo>
                  <a:pt x="1056" y="582"/>
                </a:lnTo>
                <a:lnTo>
                  <a:pt x="1056" y="588"/>
                </a:lnTo>
                <a:lnTo>
                  <a:pt x="1062" y="588"/>
                </a:lnTo>
                <a:lnTo>
                  <a:pt x="1068" y="588"/>
                </a:lnTo>
                <a:lnTo>
                  <a:pt x="1068" y="594"/>
                </a:lnTo>
                <a:lnTo>
                  <a:pt x="1074" y="594"/>
                </a:lnTo>
                <a:lnTo>
                  <a:pt x="1074" y="600"/>
                </a:lnTo>
                <a:lnTo>
                  <a:pt x="1074" y="606"/>
                </a:lnTo>
                <a:lnTo>
                  <a:pt x="1080" y="606"/>
                </a:lnTo>
                <a:lnTo>
                  <a:pt x="1080" y="600"/>
                </a:lnTo>
                <a:lnTo>
                  <a:pt x="1086" y="600"/>
                </a:lnTo>
                <a:lnTo>
                  <a:pt x="1086" y="594"/>
                </a:lnTo>
                <a:lnTo>
                  <a:pt x="1092" y="600"/>
                </a:lnTo>
                <a:lnTo>
                  <a:pt x="1098" y="606"/>
                </a:lnTo>
                <a:lnTo>
                  <a:pt x="1104" y="606"/>
                </a:lnTo>
                <a:lnTo>
                  <a:pt x="1104" y="612"/>
                </a:lnTo>
                <a:lnTo>
                  <a:pt x="1104" y="618"/>
                </a:lnTo>
                <a:lnTo>
                  <a:pt x="1110" y="618"/>
                </a:lnTo>
                <a:lnTo>
                  <a:pt x="1116" y="618"/>
                </a:lnTo>
                <a:lnTo>
                  <a:pt x="1122" y="618"/>
                </a:lnTo>
                <a:lnTo>
                  <a:pt x="1128" y="618"/>
                </a:lnTo>
                <a:lnTo>
                  <a:pt x="1134" y="618"/>
                </a:lnTo>
                <a:lnTo>
                  <a:pt x="1134" y="624"/>
                </a:lnTo>
                <a:lnTo>
                  <a:pt x="1128" y="624"/>
                </a:lnTo>
                <a:lnTo>
                  <a:pt x="1128" y="630"/>
                </a:lnTo>
                <a:lnTo>
                  <a:pt x="1134" y="630"/>
                </a:lnTo>
                <a:lnTo>
                  <a:pt x="1134" y="636"/>
                </a:lnTo>
                <a:lnTo>
                  <a:pt x="1134" y="642"/>
                </a:lnTo>
                <a:lnTo>
                  <a:pt x="1134" y="648"/>
                </a:lnTo>
                <a:lnTo>
                  <a:pt x="1134" y="654"/>
                </a:lnTo>
                <a:lnTo>
                  <a:pt x="1134" y="660"/>
                </a:lnTo>
                <a:lnTo>
                  <a:pt x="1134" y="666"/>
                </a:lnTo>
                <a:lnTo>
                  <a:pt x="1134" y="660"/>
                </a:lnTo>
                <a:lnTo>
                  <a:pt x="1128" y="660"/>
                </a:lnTo>
                <a:lnTo>
                  <a:pt x="1122" y="660"/>
                </a:lnTo>
                <a:lnTo>
                  <a:pt x="1116" y="660"/>
                </a:lnTo>
                <a:lnTo>
                  <a:pt x="1110" y="660"/>
                </a:lnTo>
                <a:lnTo>
                  <a:pt x="1110" y="666"/>
                </a:lnTo>
                <a:lnTo>
                  <a:pt x="1104" y="666"/>
                </a:lnTo>
                <a:lnTo>
                  <a:pt x="1098" y="666"/>
                </a:lnTo>
                <a:lnTo>
                  <a:pt x="1098" y="672"/>
                </a:lnTo>
                <a:lnTo>
                  <a:pt x="1098" y="678"/>
                </a:lnTo>
                <a:lnTo>
                  <a:pt x="1098" y="684"/>
                </a:lnTo>
                <a:lnTo>
                  <a:pt x="1098" y="690"/>
                </a:lnTo>
                <a:lnTo>
                  <a:pt x="1098" y="696"/>
                </a:lnTo>
                <a:lnTo>
                  <a:pt x="1092" y="696"/>
                </a:lnTo>
                <a:lnTo>
                  <a:pt x="1086" y="696"/>
                </a:lnTo>
                <a:lnTo>
                  <a:pt x="1086" y="702"/>
                </a:lnTo>
                <a:lnTo>
                  <a:pt x="1080" y="702"/>
                </a:lnTo>
                <a:lnTo>
                  <a:pt x="1080" y="708"/>
                </a:lnTo>
                <a:lnTo>
                  <a:pt x="1074" y="708"/>
                </a:lnTo>
                <a:lnTo>
                  <a:pt x="1074" y="714"/>
                </a:lnTo>
                <a:lnTo>
                  <a:pt x="1068" y="714"/>
                </a:lnTo>
                <a:lnTo>
                  <a:pt x="1068" y="720"/>
                </a:lnTo>
                <a:lnTo>
                  <a:pt x="1068" y="726"/>
                </a:lnTo>
                <a:lnTo>
                  <a:pt x="1062" y="726"/>
                </a:lnTo>
                <a:lnTo>
                  <a:pt x="1062" y="732"/>
                </a:lnTo>
                <a:lnTo>
                  <a:pt x="1056" y="732"/>
                </a:lnTo>
                <a:lnTo>
                  <a:pt x="1056" y="738"/>
                </a:lnTo>
                <a:lnTo>
                  <a:pt x="1056" y="744"/>
                </a:lnTo>
                <a:lnTo>
                  <a:pt x="1062" y="744"/>
                </a:lnTo>
                <a:lnTo>
                  <a:pt x="1062" y="750"/>
                </a:lnTo>
                <a:lnTo>
                  <a:pt x="1068" y="750"/>
                </a:lnTo>
                <a:lnTo>
                  <a:pt x="1068" y="756"/>
                </a:lnTo>
                <a:lnTo>
                  <a:pt x="1068" y="762"/>
                </a:lnTo>
                <a:lnTo>
                  <a:pt x="1068" y="768"/>
                </a:lnTo>
                <a:lnTo>
                  <a:pt x="1062" y="768"/>
                </a:lnTo>
                <a:lnTo>
                  <a:pt x="1062" y="774"/>
                </a:lnTo>
                <a:lnTo>
                  <a:pt x="1056" y="774"/>
                </a:lnTo>
                <a:lnTo>
                  <a:pt x="1050" y="774"/>
                </a:lnTo>
                <a:lnTo>
                  <a:pt x="1044" y="774"/>
                </a:lnTo>
                <a:lnTo>
                  <a:pt x="1044" y="780"/>
                </a:lnTo>
                <a:lnTo>
                  <a:pt x="1038" y="780"/>
                </a:lnTo>
                <a:lnTo>
                  <a:pt x="1038" y="786"/>
                </a:lnTo>
                <a:lnTo>
                  <a:pt x="1032" y="786"/>
                </a:lnTo>
                <a:lnTo>
                  <a:pt x="1032" y="792"/>
                </a:lnTo>
                <a:lnTo>
                  <a:pt x="1026" y="792"/>
                </a:lnTo>
                <a:lnTo>
                  <a:pt x="1020" y="792"/>
                </a:lnTo>
                <a:lnTo>
                  <a:pt x="1020" y="786"/>
                </a:lnTo>
                <a:lnTo>
                  <a:pt x="1014" y="786"/>
                </a:lnTo>
                <a:lnTo>
                  <a:pt x="1014" y="780"/>
                </a:lnTo>
                <a:lnTo>
                  <a:pt x="1008" y="780"/>
                </a:lnTo>
                <a:lnTo>
                  <a:pt x="1002" y="780"/>
                </a:lnTo>
                <a:lnTo>
                  <a:pt x="996" y="780"/>
                </a:lnTo>
                <a:lnTo>
                  <a:pt x="990" y="780"/>
                </a:lnTo>
                <a:lnTo>
                  <a:pt x="984" y="780"/>
                </a:lnTo>
                <a:lnTo>
                  <a:pt x="984" y="774"/>
                </a:lnTo>
                <a:lnTo>
                  <a:pt x="978" y="774"/>
                </a:lnTo>
                <a:lnTo>
                  <a:pt x="978" y="768"/>
                </a:lnTo>
                <a:lnTo>
                  <a:pt x="972" y="768"/>
                </a:lnTo>
                <a:lnTo>
                  <a:pt x="972" y="762"/>
                </a:lnTo>
                <a:lnTo>
                  <a:pt x="966" y="762"/>
                </a:lnTo>
                <a:lnTo>
                  <a:pt x="960" y="762"/>
                </a:lnTo>
                <a:lnTo>
                  <a:pt x="954" y="762"/>
                </a:lnTo>
                <a:lnTo>
                  <a:pt x="948" y="762"/>
                </a:lnTo>
                <a:lnTo>
                  <a:pt x="942" y="762"/>
                </a:lnTo>
                <a:lnTo>
                  <a:pt x="936" y="762"/>
                </a:lnTo>
                <a:lnTo>
                  <a:pt x="930" y="762"/>
                </a:lnTo>
                <a:lnTo>
                  <a:pt x="936" y="762"/>
                </a:lnTo>
                <a:lnTo>
                  <a:pt x="936" y="768"/>
                </a:lnTo>
                <a:lnTo>
                  <a:pt x="936" y="774"/>
                </a:lnTo>
                <a:lnTo>
                  <a:pt x="942" y="774"/>
                </a:lnTo>
                <a:lnTo>
                  <a:pt x="942" y="780"/>
                </a:lnTo>
                <a:lnTo>
                  <a:pt x="942" y="786"/>
                </a:lnTo>
                <a:lnTo>
                  <a:pt x="942" y="792"/>
                </a:lnTo>
                <a:lnTo>
                  <a:pt x="948" y="792"/>
                </a:lnTo>
                <a:lnTo>
                  <a:pt x="948" y="798"/>
                </a:lnTo>
                <a:lnTo>
                  <a:pt x="948" y="804"/>
                </a:lnTo>
                <a:lnTo>
                  <a:pt x="948" y="810"/>
                </a:lnTo>
                <a:lnTo>
                  <a:pt x="948" y="816"/>
                </a:lnTo>
                <a:lnTo>
                  <a:pt x="954" y="816"/>
                </a:lnTo>
                <a:lnTo>
                  <a:pt x="954" y="822"/>
                </a:lnTo>
                <a:lnTo>
                  <a:pt x="954" y="828"/>
                </a:lnTo>
                <a:lnTo>
                  <a:pt x="960" y="828"/>
                </a:lnTo>
                <a:lnTo>
                  <a:pt x="960" y="834"/>
                </a:lnTo>
                <a:lnTo>
                  <a:pt x="966" y="840"/>
                </a:lnTo>
                <a:lnTo>
                  <a:pt x="972" y="840"/>
                </a:lnTo>
                <a:lnTo>
                  <a:pt x="972" y="846"/>
                </a:lnTo>
                <a:lnTo>
                  <a:pt x="978" y="846"/>
                </a:lnTo>
                <a:lnTo>
                  <a:pt x="984" y="846"/>
                </a:lnTo>
                <a:lnTo>
                  <a:pt x="978" y="846"/>
                </a:lnTo>
                <a:lnTo>
                  <a:pt x="978" y="852"/>
                </a:lnTo>
                <a:lnTo>
                  <a:pt x="978" y="858"/>
                </a:lnTo>
                <a:lnTo>
                  <a:pt x="972" y="858"/>
                </a:lnTo>
                <a:lnTo>
                  <a:pt x="972" y="864"/>
                </a:lnTo>
                <a:lnTo>
                  <a:pt x="978" y="864"/>
                </a:lnTo>
                <a:lnTo>
                  <a:pt x="984" y="864"/>
                </a:lnTo>
                <a:lnTo>
                  <a:pt x="984" y="870"/>
                </a:lnTo>
                <a:lnTo>
                  <a:pt x="984" y="876"/>
                </a:lnTo>
                <a:lnTo>
                  <a:pt x="984" y="882"/>
                </a:lnTo>
                <a:lnTo>
                  <a:pt x="978" y="882"/>
                </a:lnTo>
                <a:lnTo>
                  <a:pt x="972" y="882"/>
                </a:lnTo>
                <a:lnTo>
                  <a:pt x="972" y="876"/>
                </a:lnTo>
                <a:lnTo>
                  <a:pt x="972" y="870"/>
                </a:lnTo>
                <a:lnTo>
                  <a:pt x="966" y="870"/>
                </a:lnTo>
                <a:lnTo>
                  <a:pt x="966" y="864"/>
                </a:lnTo>
                <a:lnTo>
                  <a:pt x="966" y="858"/>
                </a:lnTo>
                <a:lnTo>
                  <a:pt x="960" y="858"/>
                </a:lnTo>
                <a:lnTo>
                  <a:pt x="960" y="864"/>
                </a:lnTo>
                <a:lnTo>
                  <a:pt x="960" y="870"/>
                </a:lnTo>
                <a:lnTo>
                  <a:pt x="960" y="876"/>
                </a:lnTo>
                <a:lnTo>
                  <a:pt x="960" y="882"/>
                </a:lnTo>
                <a:lnTo>
                  <a:pt x="954" y="882"/>
                </a:lnTo>
                <a:lnTo>
                  <a:pt x="954" y="876"/>
                </a:lnTo>
                <a:lnTo>
                  <a:pt x="954" y="870"/>
                </a:lnTo>
                <a:lnTo>
                  <a:pt x="948" y="870"/>
                </a:lnTo>
                <a:lnTo>
                  <a:pt x="948" y="864"/>
                </a:lnTo>
                <a:lnTo>
                  <a:pt x="948" y="858"/>
                </a:lnTo>
                <a:lnTo>
                  <a:pt x="942" y="858"/>
                </a:lnTo>
                <a:lnTo>
                  <a:pt x="942" y="864"/>
                </a:lnTo>
                <a:lnTo>
                  <a:pt x="936" y="864"/>
                </a:lnTo>
                <a:lnTo>
                  <a:pt x="930" y="864"/>
                </a:lnTo>
                <a:lnTo>
                  <a:pt x="930" y="870"/>
                </a:lnTo>
                <a:lnTo>
                  <a:pt x="924" y="870"/>
                </a:lnTo>
                <a:lnTo>
                  <a:pt x="924" y="876"/>
                </a:lnTo>
                <a:lnTo>
                  <a:pt x="924" y="882"/>
                </a:lnTo>
                <a:lnTo>
                  <a:pt x="924" y="888"/>
                </a:lnTo>
                <a:lnTo>
                  <a:pt x="924" y="894"/>
                </a:lnTo>
                <a:lnTo>
                  <a:pt x="924" y="900"/>
                </a:lnTo>
                <a:lnTo>
                  <a:pt x="930" y="900"/>
                </a:lnTo>
                <a:lnTo>
                  <a:pt x="930" y="906"/>
                </a:lnTo>
                <a:lnTo>
                  <a:pt x="924" y="906"/>
                </a:lnTo>
                <a:lnTo>
                  <a:pt x="918" y="906"/>
                </a:lnTo>
                <a:lnTo>
                  <a:pt x="912" y="906"/>
                </a:lnTo>
                <a:lnTo>
                  <a:pt x="912" y="900"/>
                </a:lnTo>
                <a:lnTo>
                  <a:pt x="906" y="900"/>
                </a:lnTo>
                <a:lnTo>
                  <a:pt x="900" y="900"/>
                </a:lnTo>
                <a:lnTo>
                  <a:pt x="900" y="894"/>
                </a:lnTo>
                <a:lnTo>
                  <a:pt x="900" y="888"/>
                </a:lnTo>
                <a:lnTo>
                  <a:pt x="894" y="888"/>
                </a:lnTo>
                <a:lnTo>
                  <a:pt x="888" y="888"/>
                </a:lnTo>
                <a:lnTo>
                  <a:pt x="882" y="888"/>
                </a:lnTo>
                <a:lnTo>
                  <a:pt x="882" y="882"/>
                </a:lnTo>
                <a:lnTo>
                  <a:pt x="876" y="882"/>
                </a:lnTo>
                <a:lnTo>
                  <a:pt x="876" y="876"/>
                </a:lnTo>
                <a:lnTo>
                  <a:pt x="870" y="870"/>
                </a:lnTo>
                <a:lnTo>
                  <a:pt x="864" y="870"/>
                </a:lnTo>
                <a:lnTo>
                  <a:pt x="864" y="864"/>
                </a:lnTo>
                <a:lnTo>
                  <a:pt x="858" y="864"/>
                </a:lnTo>
                <a:lnTo>
                  <a:pt x="858" y="870"/>
                </a:lnTo>
                <a:lnTo>
                  <a:pt x="852" y="870"/>
                </a:lnTo>
                <a:lnTo>
                  <a:pt x="852" y="876"/>
                </a:lnTo>
                <a:lnTo>
                  <a:pt x="846" y="876"/>
                </a:lnTo>
                <a:lnTo>
                  <a:pt x="840" y="876"/>
                </a:lnTo>
                <a:lnTo>
                  <a:pt x="834" y="876"/>
                </a:lnTo>
                <a:lnTo>
                  <a:pt x="828" y="876"/>
                </a:lnTo>
                <a:lnTo>
                  <a:pt x="822" y="876"/>
                </a:lnTo>
                <a:lnTo>
                  <a:pt x="816" y="876"/>
                </a:lnTo>
                <a:lnTo>
                  <a:pt x="816" y="870"/>
                </a:lnTo>
                <a:lnTo>
                  <a:pt x="810" y="870"/>
                </a:lnTo>
                <a:lnTo>
                  <a:pt x="810" y="864"/>
                </a:lnTo>
                <a:lnTo>
                  <a:pt x="804" y="864"/>
                </a:lnTo>
                <a:lnTo>
                  <a:pt x="804" y="858"/>
                </a:lnTo>
                <a:lnTo>
                  <a:pt x="798" y="858"/>
                </a:lnTo>
                <a:lnTo>
                  <a:pt x="798" y="852"/>
                </a:lnTo>
                <a:lnTo>
                  <a:pt x="792" y="852"/>
                </a:lnTo>
                <a:lnTo>
                  <a:pt x="792" y="846"/>
                </a:lnTo>
                <a:lnTo>
                  <a:pt x="786" y="846"/>
                </a:lnTo>
                <a:lnTo>
                  <a:pt x="780" y="846"/>
                </a:lnTo>
                <a:lnTo>
                  <a:pt x="780" y="840"/>
                </a:lnTo>
                <a:lnTo>
                  <a:pt x="774" y="840"/>
                </a:lnTo>
                <a:lnTo>
                  <a:pt x="774" y="834"/>
                </a:lnTo>
                <a:lnTo>
                  <a:pt x="768" y="834"/>
                </a:lnTo>
                <a:lnTo>
                  <a:pt x="762" y="834"/>
                </a:lnTo>
                <a:lnTo>
                  <a:pt x="762" y="840"/>
                </a:lnTo>
                <a:lnTo>
                  <a:pt x="756" y="840"/>
                </a:lnTo>
                <a:lnTo>
                  <a:pt x="756" y="846"/>
                </a:lnTo>
                <a:lnTo>
                  <a:pt x="750" y="846"/>
                </a:lnTo>
                <a:lnTo>
                  <a:pt x="744" y="846"/>
                </a:lnTo>
                <a:lnTo>
                  <a:pt x="744" y="840"/>
                </a:lnTo>
                <a:lnTo>
                  <a:pt x="738" y="840"/>
                </a:lnTo>
                <a:lnTo>
                  <a:pt x="738" y="834"/>
                </a:lnTo>
                <a:lnTo>
                  <a:pt x="732" y="834"/>
                </a:lnTo>
                <a:lnTo>
                  <a:pt x="732" y="828"/>
                </a:lnTo>
                <a:lnTo>
                  <a:pt x="726" y="828"/>
                </a:lnTo>
                <a:lnTo>
                  <a:pt x="720" y="828"/>
                </a:lnTo>
                <a:lnTo>
                  <a:pt x="720" y="822"/>
                </a:lnTo>
                <a:lnTo>
                  <a:pt x="714" y="822"/>
                </a:lnTo>
                <a:lnTo>
                  <a:pt x="714" y="828"/>
                </a:lnTo>
                <a:lnTo>
                  <a:pt x="708" y="828"/>
                </a:lnTo>
                <a:lnTo>
                  <a:pt x="708" y="822"/>
                </a:lnTo>
                <a:lnTo>
                  <a:pt x="702" y="822"/>
                </a:lnTo>
                <a:lnTo>
                  <a:pt x="702" y="816"/>
                </a:lnTo>
                <a:lnTo>
                  <a:pt x="696" y="816"/>
                </a:lnTo>
                <a:lnTo>
                  <a:pt x="696" y="822"/>
                </a:lnTo>
                <a:lnTo>
                  <a:pt x="690" y="822"/>
                </a:lnTo>
                <a:lnTo>
                  <a:pt x="690" y="828"/>
                </a:lnTo>
                <a:lnTo>
                  <a:pt x="684" y="828"/>
                </a:lnTo>
                <a:lnTo>
                  <a:pt x="678" y="828"/>
                </a:lnTo>
                <a:lnTo>
                  <a:pt x="678" y="834"/>
                </a:lnTo>
                <a:lnTo>
                  <a:pt x="672" y="834"/>
                </a:lnTo>
                <a:lnTo>
                  <a:pt x="672" y="840"/>
                </a:lnTo>
                <a:lnTo>
                  <a:pt x="666" y="840"/>
                </a:lnTo>
                <a:lnTo>
                  <a:pt x="666" y="846"/>
                </a:lnTo>
                <a:lnTo>
                  <a:pt x="660" y="852"/>
                </a:lnTo>
                <a:lnTo>
                  <a:pt x="660" y="858"/>
                </a:lnTo>
                <a:lnTo>
                  <a:pt x="654" y="858"/>
                </a:lnTo>
                <a:lnTo>
                  <a:pt x="654" y="864"/>
                </a:lnTo>
                <a:lnTo>
                  <a:pt x="654" y="870"/>
                </a:lnTo>
                <a:lnTo>
                  <a:pt x="648" y="870"/>
                </a:lnTo>
                <a:lnTo>
                  <a:pt x="648" y="876"/>
                </a:lnTo>
                <a:lnTo>
                  <a:pt x="648" y="882"/>
                </a:lnTo>
                <a:lnTo>
                  <a:pt x="642" y="882"/>
                </a:lnTo>
                <a:lnTo>
                  <a:pt x="642" y="888"/>
                </a:lnTo>
                <a:lnTo>
                  <a:pt x="636" y="888"/>
                </a:lnTo>
                <a:lnTo>
                  <a:pt x="630" y="888"/>
                </a:lnTo>
                <a:lnTo>
                  <a:pt x="630" y="882"/>
                </a:lnTo>
                <a:lnTo>
                  <a:pt x="624" y="882"/>
                </a:lnTo>
                <a:lnTo>
                  <a:pt x="618" y="882"/>
                </a:lnTo>
                <a:lnTo>
                  <a:pt x="618" y="876"/>
                </a:lnTo>
                <a:lnTo>
                  <a:pt x="618" y="870"/>
                </a:lnTo>
                <a:lnTo>
                  <a:pt x="612" y="870"/>
                </a:lnTo>
                <a:lnTo>
                  <a:pt x="612" y="864"/>
                </a:lnTo>
                <a:lnTo>
                  <a:pt x="606" y="864"/>
                </a:lnTo>
                <a:lnTo>
                  <a:pt x="606" y="858"/>
                </a:lnTo>
                <a:lnTo>
                  <a:pt x="606" y="852"/>
                </a:lnTo>
                <a:lnTo>
                  <a:pt x="600" y="852"/>
                </a:lnTo>
                <a:lnTo>
                  <a:pt x="600" y="846"/>
                </a:lnTo>
                <a:lnTo>
                  <a:pt x="594" y="846"/>
                </a:lnTo>
                <a:lnTo>
                  <a:pt x="588" y="846"/>
                </a:lnTo>
                <a:lnTo>
                  <a:pt x="588" y="840"/>
                </a:lnTo>
                <a:lnTo>
                  <a:pt x="582" y="840"/>
                </a:lnTo>
                <a:lnTo>
                  <a:pt x="576" y="840"/>
                </a:lnTo>
                <a:lnTo>
                  <a:pt x="570" y="840"/>
                </a:lnTo>
                <a:lnTo>
                  <a:pt x="570" y="834"/>
                </a:lnTo>
                <a:lnTo>
                  <a:pt x="564" y="834"/>
                </a:lnTo>
                <a:lnTo>
                  <a:pt x="558" y="834"/>
                </a:lnTo>
                <a:lnTo>
                  <a:pt x="552" y="834"/>
                </a:lnTo>
                <a:lnTo>
                  <a:pt x="552" y="828"/>
                </a:lnTo>
                <a:lnTo>
                  <a:pt x="546" y="828"/>
                </a:lnTo>
                <a:lnTo>
                  <a:pt x="546" y="834"/>
                </a:lnTo>
                <a:lnTo>
                  <a:pt x="540" y="834"/>
                </a:lnTo>
                <a:lnTo>
                  <a:pt x="534" y="834"/>
                </a:lnTo>
                <a:lnTo>
                  <a:pt x="528" y="834"/>
                </a:lnTo>
                <a:lnTo>
                  <a:pt x="528" y="828"/>
                </a:lnTo>
                <a:lnTo>
                  <a:pt x="528" y="834"/>
                </a:lnTo>
                <a:lnTo>
                  <a:pt x="522" y="834"/>
                </a:lnTo>
                <a:lnTo>
                  <a:pt x="522" y="840"/>
                </a:lnTo>
                <a:lnTo>
                  <a:pt x="516" y="840"/>
                </a:lnTo>
                <a:lnTo>
                  <a:pt x="516" y="834"/>
                </a:lnTo>
                <a:lnTo>
                  <a:pt x="510" y="834"/>
                </a:lnTo>
                <a:lnTo>
                  <a:pt x="504" y="834"/>
                </a:lnTo>
                <a:lnTo>
                  <a:pt x="504" y="828"/>
                </a:lnTo>
                <a:lnTo>
                  <a:pt x="504" y="822"/>
                </a:lnTo>
                <a:lnTo>
                  <a:pt x="498" y="822"/>
                </a:lnTo>
                <a:lnTo>
                  <a:pt x="498" y="828"/>
                </a:lnTo>
                <a:lnTo>
                  <a:pt x="492" y="828"/>
                </a:lnTo>
                <a:lnTo>
                  <a:pt x="492" y="834"/>
                </a:lnTo>
                <a:lnTo>
                  <a:pt x="492" y="840"/>
                </a:lnTo>
                <a:lnTo>
                  <a:pt x="486" y="840"/>
                </a:lnTo>
                <a:lnTo>
                  <a:pt x="486" y="846"/>
                </a:lnTo>
                <a:lnTo>
                  <a:pt x="480" y="846"/>
                </a:lnTo>
                <a:lnTo>
                  <a:pt x="480" y="840"/>
                </a:lnTo>
                <a:lnTo>
                  <a:pt x="474" y="840"/>
                </a:lnTo>
                <a:lnTo>
                  <a:pt x="474" y="834"/>
                </a:lnTo>
                <a:lnTo>
                  <a:pt x="474" y="828"/>
                </a:lnTo>
                <a:lnTo>
                  <a:pt x="468" y="828"/>
                </a:lnTo>
                <a:lnTo>
                  <a:pt x="468" y="822"/>
                </a:lnTo>
                <a:lnTo>
                  <a:pt x="468" y="816"/>
                </a:lnTo>
                <a:lnTo>
                  <a:pt x="462" y="810"/>
                </a:lnTo>
                <a:lnTo>
                  <a:pt x="462" y="804"/>
                </a:lnTo>
                <a:lnTo>
                  <a:pt x="456" y="804"/>
                </a:lnTo>
                <a:lnTo>
                  <a:pt x="450" y="804"/>
                </a:lnTo>
                <a:lnTo>
                  <a:pt x="450" y="798"/>
                </a:lnTo>
                <a:lnTo>
                  <a:pt x="450" y="792"/>
                </a:lnTo>
                <a:lnTo>
                  <a:pt x="444" y="792"/>
                </a:lnTo>
                <a:lnTo>
                  <a:pt x="444" y="786"/>
                </a:lnTo>
                <a:lnTo>
                  <a:pt x="438" y="786"/>
                </a:lnTo>
                <a:lnTo>
                  <a:pt x="432" y="786"/>
                </a:lnTo>
                <a:lnTo>
                  <a:pt x="426" y="786"/>
                </a:lnTo>
                <a:lnTo>
                  <a:pt x="420" y="786"/>
                </a:lnTo>
                <a:lnTo>
                  <a:pt x="420" y="780"/>
                </a:lnTo>
                <a:lnTo>
                  <a:pt x="414" y="780"/>
                </a:lnTo>
                <a:lnTo>
                  <a:pt x="408" y="780"/>
                </a:lnTo>
                <a:lnTo>
                  <a:pt x="402" y="780"/>
                </a:lnTo>
                <a:lnTo>
                  <a:pt x="396" y="780"/>
                </a:lnTo>
                <a:lnTo>
                  <a:pt x="390" y="780"/>
                </a:lnTo>
                <a:lnTo>
                  <a:pt x="384" y="774"/>
                </a:lnTo>
                <a:lnTo>
                  <a:pt x="378" y="768"/>
                </a:lnTo>
                <a:lnTo>
                  <a:pt x="372" y="762"/>
                </a:lnTo>
                <a:lnTo>
                  <a:pt x="372" y="756"/>
                </a:lnTo>
                <a:lnTo>
                  <a:pt x="366" y="756"/>
                </a:lnTo>
                <a:lnTo>
                  <a:pt x="360" y="750"/>
                </a:lnTo>
                <a:lnTo>
                  <a:pt x="354" y="750"/>
                </a:lnTo>
                <a:lnTo>
                  <a:pt x="348" y="744"/>
                </a:lnTo>
                <a:lnTo>
                  <a:pt x="342" y="744"/>
                </a:lnTo>
                <a:lnTo>
                  <a:pt x="336" y="744"/>
                </a:lnTo>
                <a:lnTo>
                  <a:pt x="330" y="744"/>
                </a:lnTo>
                <a:lnTo>
                  <a:pt x="324" y="744"/>
                </a:lnTo>
                <a:lnTo>
                  <a:pt x="324" y="738"/>
                </a:lnTo>
                <a:lnTo>
                  <a:pt x="318" y="738"/>
                </a:lnTo>
                <a:lnTo>
                  <a:pt x="312" y="744"/>
                </a:lnTo>
                <a:lnTo>
                  <a:pt x="306" y="744"/>
                </a:lnTo>
                <a:lnTo>
                  <a:pt x="300" y="744"/>
                </a:lnTo>
                <a:lnTo>
                  <a:pt x="294" y="744"/>
                </a:lnTo>
                <a:lnTo>
                  <a:pt x="288" y="750"/>
                </a:lnTo>
                <a:lnTo>
                  <a:pt x="282" y="750"/>
                </a:lnTo>
                <a:lnTo>
                  <a:pt x="276" y="756"/>
                </a:lnTo>
                <a:lnTo>
                  <a:pt x="270" y="756"/>
                </a:lnTo>
                <a:lnTo>
                  <a:pt x="270" y="762"/>
                </a:lnTo>
                <a:lnTo>
                  <a:pt x="264" y="756"/>
                </a:lnTo>
                <a:lnTo>
                  <a:pt x="264" y="750"/>
                </a:lnTo>
                <a:lnTo>
                  <a:pt x="264" y="744"/>
                </a:lnTo>
                <a:lnTo>
                  <a:pt x="264" y="738"/>
                </a:lnTo>
                <a:lnTo>
                  <a:pt x="264" y="732"/>
                </a:lnTo>
                <a:lnTo>
                  <a:pt x="264" y="726"/>
                </a:lnTo>
                <a:lnTo>
                  <a:pt x="264" y="720"/>
                </a:lnTo>
                <a:lnTo>
                  <a:pt x="264" y="714"/>
                </a:lnTo>
                <a:lnTo>
                  <a:pt x="264" y="702"/>
                </a:lnTo>
                <a:lnTo>
                  <a:pt x="264" y="696"/>
                </a:lnTo>
                <a:lnTo>
                  <a:pt x="264" y="654"/>
                </a:lnTo>
                <a:lnTo>
                  <a:pt x="264" y="648"/>
                </a:lnTo>
                <a:lnTo>
                  <a:pt x="264" y="642"/>
                </a:lnTo>
                <a:lnTo>
                  <a:pt x="264" y="636"/>
                </a:lnTo>
                <a:lnTo>
                  <a:pt x="258" y="636"/>
                </a:lnTo>
                <a:lnTo>
                  <a:pt x="258" y="642"/>
                </a:lnTo>
                <a:lnTo>
                  <a:pt x="252" y="642"/>
                </a:lnTo>
                <a:lnTo>
                  <a:pt x="246" y="642"/>
                </a:lnTo>
                <a:lnTo>
                  <a:pt x="246" y="648"/>
                </a:lnTo>
                <a:lnTo>
                  <a:pt x="240" y="648"/>
                </a:lnTo>
                <a:lnTo>
                  <a:pt x="240" y="654"/>
                </a:lnTo>
                <a:lnTo>
                  <a:pt x="234" y="654"/>
                </a:lnTo>
                <a:lnTo>
                  <a:pt x="228" y="654"/>
                </a:lnTo>
                <a:lnTo>
                  <a:pt x="222" y="654"/>
                </a:lnTo>
                <a:lnTo>
                  <a:pt x="216" y="654"/>
                </a:lnTo>
                <a:lnTo>
                  <a:pt x="210" y="654"/>
                </a:lnTo>
                <a:lnTo>
                  <a:pt x="210" y="660"/>
                </a:lnTo>
                <a:lnTo>
                  <a:pt x="204" y="660"/>
                </a:lnTo>
                <a:lnTo>
                  <a:pt x="204" y="666"/>
                </a:lnTo>
                <a:lnTo>
                  <a:pt x="198" y="672"/>
                </a:lnTo>
                <a:lnTo>
                  <a:pt x="198" y="678"/>
                </a:lnTo>
                <a:lnTo>
                  <a:pt x="198" y="684"/>
                </a:lnTo>
                <a:lnTo>
                  <a:pt x="192" y="684"/>
                </a:lnTo>
                <a:lnTo>
                  <a:pt x="186" y="684"/>
                </a:lnTo>
                <a:lnTo>
                  <a:pt x="180" y="684"/>
                </a:lnTo>
                <a:lnTo>
                  <a:pt x="174" y="684"/>
                </a:lnTo>
                <a:lnTo>
                  <a:pt x="168" y="690"/>
                </a:lnTo>
                <a:lnTo>
                  <a:pt x="162" y="690"/>
                </a:lnTo>
                <a:lnTo>
                  <a:pt x="156" y="690"/>
                </a:lnTo>
                <a:lnTo>
                  <a:pt x="150" y="690"/>
                </a:lnTo>
                <a:lnTo>
                  <a:pt x="144" y="690"/>
                </a:lnTo>
                <a:lnTo>
                  <a:pt x="138" y="690"/>
                </a:lnTo>
                <a:lnTo>
                  <a:pt x="138" y="696"/>
                </a:lnTo>
                <a:lnTo>
                  <a:pt x="132" y="702"/>
                </a:lnTo>
                <a:lnTo>
                  <a:pt x="132" y="708"/>
                </a:lnTo>
                <a:lnTo>
                  <a:pt x="126" y="708"/>
                </a:lnTo>
                <a:lnTo>
                  <a:pt x="126" y="714"/>
                </a:lnTo>
                <a:lnTo>
                  <a:pt x="126" y="720"/>
                </a:lnTo>
                <a:lnTo>
                  <a:pt x="132" y="726"/>
                </a:lnTo>
                <a:lnTo>
                  <a:pt x="132" y="732"/>
                </a:lnTo>
                <a:lnTo>
                  <a:pt x="132" y="738"/>
                </a:lnTo>
                <a:lnTo>
                  <a:pt x="132" y="744"/>
                </a:lnTo>
                <a:lnTo>
                  <a:pt x="138" y="750"/>
                </a:lnTo>
                <a:lnTo>
                  <a:pt x="138" y="756"/>
                </a:lnTo>
                <a:lnTo>
                  <a:pt x="144" y="756"/>
                </a:lnTo>
                <a:lnTo>
                  <a:pt x="144" y="762"/>
                </a:lnTo>
                <a:lnTo>
                  <a:pt x="150" y="762"/>
                </a:lnTo>
                <a:lnTo>
                  <a:pt x="150" y="768"/>
                </a:lnTo>
                <a:lnTo>
                  <a:pt x="150" y="774"/>
                </a:lnTo>
                <a:lnTo>
                  <a:pt x="150" y="780"/>
                </a:lnTo>
                <a:lnTo>
                  <a:pt x="156" y="780"/>
                </a:lnTo>
                <a:lnTo>
                  <a:pt x="150" y="780"/>
                </a:lnTo>
                <a:lnTo>
                  <a:pt x="150" y="786"/>
                </a:lnTo>
                <a:lnTo>
                  <a:pt x="138" y="768"/>
                </a:lnTo>
                <a:lnTo>
                  <a:pt x="126" y="750"/>
                </a:lnTo>
                <a:lnTo>
                  <a:pt x="120" y="738"/>
                </a:lnTo>
                <a:lnTo>
                  <a:pt x="108" y="726"/>
                </a:lnTo>
                <a:lnTo>
                  <a:pt x="96" y="714"/>
                </a:lnTo>
                <a:lnTo>
                  <a:pt x="54" y="738"/>
                </a:lnTo>
                <a:lnTo>
                  <a:pt x="42" y="720"/>
                </a:lnTo>
                <a:lnTo>
                  <a:pt x="84" y="696"/>
                </a:lnTo>
                <a:lnTo>
                  <a:pt x="78" y="684"/>
                </a:lnTo>
                <a:lnTo>
                  <a:pt x="36" y="708"/>
                </a:lnTo>
                <a:lnTo>
                  <a:pt x="24" y="684"/>
                </a:lnTo>
                <a:lnTo>
                  <a:pt x="54" y="666"/>
                </a:lnTo>
                <a:lnTo>
                  <a:pt x="48" y="666"/>
                </a:lnTo>
                <a:lnTo>
                  <a:pt x="48" y="660"/>
                </a:lnTo>
                <a:lnTo>
                  <a:pt x="42" y="660"/>
                </a:lnTo>
                <a:lnTo>
                  <a:pt x="36" y="654"/>
                </a:lnTo>
                <a:lnTo>
                  <a:pt x="30" y="654"/>
                </a:lnTo>
                <a:lnTo>
                  <a:pt x="24" y="654"/>
                </a:lnTo>
                <a:lnTo>
                  <a:pt x="18" y="654"/>
                </a:lnTo>
                <a:lnTo>
                  <a:pt x="18" y="660"/>
                </a:lnTo>
                <a:lnTo>
                  <a:pt x="12" y="660"/>
                </a:lnTo>
                <a:lnTo>
                  <a:pt x="12" y="666"/>
                </a:lnTo>
                <a:lnTo>
                  <a:pt x="6" y="666"/>
                </a:lnTo>
                <a:lnTo>
                  <a:pt x="0" y="666"/>
                </a:lnTo>
                <a:lnTo>
                  <a:pt x="0" y="660"/>
                </a:lnTo>
                <a:lnTo>
                  <a:pt x="0" y="654"/>
                </a:lnTo>
                <a:lnTo>
                  <a:pt x="0" y="648"/>
                </a:lnTo>
                <a:lnTo>
                  <a:pt x="0" y="642"/>
                </a:lnTo>
                <a:lnTo>
                  <a:pt x="6" y="636"/>
                </a:lnTo>
                <a:lnTo>
                  <a:pt x="6" y="630"/>
                </a:lnTo>
                <a:lnTo>
                  <a:pt x="12" y="624"/>
                </a:lnTo>
                <a:lnTo>
                  <a:pt x="12" y="618"/>
                </a:lnTo>
                <a:lnTo>
                  <a:pt x="12" y="612"/>
                </a:lnTo>
                <a:lnTo>
                  <a:pt x="12" y="606"/>
                </a:lnTo>
                <a:lnTo>
                  <a:pt x="12" y="600"/>
                </a:lnTo>
                <a:lnTo>
                  <a:pt x="18" y="600"/>
                </a:lnTo>
                <a:lnTo>
                  <a:pt x="18" y="594"/>
                </a:lnTo>
                <a:lnTo>
                  <a:pt x="18" y="588"/>
                </a:lnTo>
                <a:lnTo>
                  <a:pt x="18" y="582"/>
                </a:lnTo>
                <a:lnTo>
                  <a:pt x="24" y="576"/>
                </a:lnTo>
                <a:lnTo>
                  <a:pt x="24" y="570"/>
                </a:lnTo>
                <a:lnTo>
                  <a:pt x="24" y="564"/>
                </a:lnTo>
                <a:lnTo>
                  <a:pt x="24" y="558"/>
                </a:lnTo>
                <a:lnTo>
                  <a:pt x="30" y="558"/>
                </a:lnTo>
                <a:lnTo>
                  <a:pt x="30" y="552"/>
                </a:lnTo>
                <a:lnTo>
                  <a:pt x="30" y="546"/>
                </a:lnTo>
                <a:lnTo>
                  <a:pt x="36" y="546"/>
                </a:lnTo>
                <a:lnTo>
                  <a:pt x="42" y="540"/>
                </a:lnTo>
                <a:lnTo>
                  <a:pt x="48" y="534"/>
                </a:lnTo>
                <a:lnTo>
                  <a:pt x="54" y="534"/>
                </a:lnTo>
                <a:lnTo>
                  <a:pt x="54" y="528"/>
                </a:lnTo>
                <a:lnTo>
                  <a:pt x="60" y="528"/>
                </a:lnTo>
                <a:lnTo>
                  <a:pt x="66" y="528"/>
                </a:lnTo>
                <a:lnTo>
                  <a:pt x="72" y="522"/>
                </a:lnTo>
                <a:lnTo>
                  <a:pt x="78" y="522"/>
                </a:lnTo>
                <a:lnTo>
                  <a:pt x="78" y="516"/>
                </a:lnTo>
                <a:lnTo>
                  <a:pt x="84" y="516"/>
                </a:lnTo>
                <a:lnTo>
                  <a:pt x="84" y="510"/>
                </a:lnTo>
                <a:lnTo>
                  <a:pt x="84" y="504"/>
                </a:lnTo>
                <a:lnTo>
                  <a:pt x="90" y="504"/>
                </a:lnTo>
                <a:lnTo>
                  <a:pt x="90" y="498"/>
                </a:lnTo>
                <a:lnTo>
                  <a:pt x="90" y="492"/>
                </a:lnTo>
                <a:lnTo>
                  <a:pt x="84" y="486"/>
                </a:lnTo>
                <a:lnTo>
                  <a:pt x="84" y="480"/>
                </a:lnTo>
                <a:lnTo>
                  <a:pt x="90" y="474"/>
                </a:lnTo>
                <a:lnTo>
                  <a:pt x="96" y="474"/>
                </a:lnTo>
                <a:lnTo>
                  <a:pt x="96" y="468"/>
                </a:lnTo>
                <a:lnTo>
                  <a:pt x="90" y="468"/>
                </a:lnTo>
                <a:lnTo>
                  <a:pt x="90" y="462"/>
                </a:lnTo>
                <a:lnTo>
                  <a:pt x="90" y="456"/>
                </a:lnTo>
                <a:lnTo>
                  <a:pt x="90" y="450"/>
                </a:lnTo>
                <a:lnTo>
                  <a:pt x="96" y="450"/>
                </a:lnTo>
                <a:lnTo>
                  <a:pt x="96" y="444"/>
                </a:lnTo>
                <a:lnTo>
                  <a:pt x="102" y="444"/>
                </a:lnTo>
                <a:lnTo>
                  <a:pt x="102" y="438"/>
                </a:lnTo>
                <a:lnTo>
                  <a:pt x="108" y="438"/>
                </a:lnTo>
                <a:lnTo>
                  <a:pt x="114" y="432"/>
                </a:lnTo>
                <a:lnTo>
                  <a:pt x="114" y="426"/>
                </a:lnTo>
                <a:lnTo>
                  <a:pt x="120" y="420"/>
                </a:lnTo>
                <a:lnTo>
                  <a:pt x="120" y="414"/>
                </a:lnTo>
                <a:lnTo>
                  <a:pt x="126" y="408"/>
                </a:lnTo>
                <a:lnTo>
                  <a:pt x="132" y="402"/>
                </a:lnTo>
                <a:lnTo>
                  <a:pt x="132" y="396"/>
                </a:lnTo>
                <a:lnTo>
                  <a:pt x="138" y="390"/>
                </a:lnTo>
                <a:lnTo>
                  <a:pt x="144" y="390"/>
                </a:lnTo>
                <a:lnTo>
                  <a:pt x="150" y="384"/>
                </a:lnTo>
                <a:lnTo>
                  <a:pt x="156" y="378"/>
                </a:lnTo>
                <a:lnTo>
                  <a:pt x="162" y="378"/>
                </a:lnTo>
                <a:lnTo>
                  <a:pt x="168" y="372"/>
                </a:lnTo>
                <a:lnTo>
                  <a:pt x="168" y="366"/>
                </a:lnTo>
                <a:lnTo>
                  <a:pt x="174" y="366"/>
                </a:lnTo>
                <a:lnTo>
                  <a:pt x="174" y="360"/>
                </a:lnTo>
                <a:lnTo>
                  <a:pt x="174" y="354"/>
                </a:lnTo>
                <a:lnTo>
                  <a:pt x="174" y="348"/>
                </a:lnTo>
                <a:lnTo>
                  <a:pt x="180" y="342"/>
                </a:lnTo>
                <a:lnTo>
                  <a:pt x="180" y="336"/>
                </a:lnTo>
                <a:lnTo>
                  <a:pt x="186" y="330"/>
                </a:lnTo>
                <a:lnTo>
                  <a:pt x="186" y="324"/>
                </a:lnTo>
                <a:lnTo>
                  <a:pt x="186" y="318"/>
                </a:lnTo>
                <a:lnTo>
                  <a:pt x="186" y="312"/>
                </a:lnTo>
                <a:lnTo>
                  <a:pt x="192" y="294"/>
                </a:lnTo>
                <a:lnTo>
                  <a:pt x="198" y="288"/>
                </a:lnTo>
                <a:lnTo>
                  <a:pt x="204" y="282"/>
                </a:lnTo>
                <a:lnTo>
                  <a:pt x="204" y="276"/>
                </a:lnTo>
                <a:lnTo>
                  <a:pt x="204" y="270"/>
                </a:lnTo>
                <a:lnTo>
                  <a:pt x="210" y="264"/>
                </a:lnTo>
                <a:lnTo>
                  <a:pt x="210" y="258"/>
                </a:lnTo>
                <a:lnTo>
                  <a:pt x="210" y="252"/>
                </a:lnTo>
                <a:lnTo>
                  <a:pt x="210" y="246"/>
                </a:lnTo>
                <a:lnTo>
                  <a:pt x="210" y="240"/>
                </a:lnTo>
                <a:lnTo>
                  <a:pt x="204" y="240"/>
                </a:lnTo>
                <a:lnTo>
                  <a:pt x="204" y="234"/>
                </a:lnTo>
                <a:lnTo>
                  <a:pt x="204" y="228"/>
                </a:lnTo>
                <a:lnTo>
                  <a:pt x="204" y="222"/>
                </a:lnTo>
                <a:lnTo>
                  <a:pt x="210" y="222"/>
                </a:lnTo>
                <a:lnTo>
                  <a:pt x="210" y="216"/>
                </a:lnTo>
                <a:lnTo>
                  <a:pt x="210" y="210"/>
                </a:lnTo>
                <a:lnTo>
                  <a:pt x="210" y="204"/>
                </a:lnTo>
                <a:lnTo>
                  <a:pt x="210" y="198"/>
                </a:lnTo>
                <a:lnTo>
                  <a:pt x="204" y="192"/>
                </a:lnTo>
                <a:lnTo>
                  <a:pt x="204" y="186"/>
                </a:lnTo>
                <a:lnTo>
                  <a:pt x="204" y="180"/>
                </a:lnTo>
                <a:lnTo>
                  <a:pt x="204" y="174"/>
                </a:lnTo>
                <a:lnTo>
                  <a:pt x="198" y="168"/>
                </a:lnTo>
                <a:lnTo>
                  <a:pt x="198" y="162"/>
                </a:lnTo>
                <a:lnTo>
                  <a:pt x="198" y="156"/>
                </a:lnTo>
                <a:lnTo>
                  <a:pt x="198" y="150"/>
                </a:lnTo>
                <a:lnTo>
                  <a:pt x="198" y="144"/>
                </a:lnTo>
                <a:lnTo>
                  <a:pt x="198" y="138"/>
                </a:lnTo>
                <a:lnTo>
                  <a:pt x="204" y="138"/>
                </a:lnTo>
                <a:lnTo>
                  <a:pt x="210" y="138"/>
                </a:lnTo>
                <a:lnTo>
                  <a:pt x="216" y="138"/>
                </a:lnTo>
                <a:lnTo>
                  <a:pt x="228" y="132"/>
                </a:lnTo>
                <a:lnTo>
                  <a:pt x="240" y="132"/>
                </a:lnTo>
                <a:lnTo>
                  <a:pt x="246" y="132"/>
                </a:lnTo>
                <a:lnTo>
                  <a:pt x="252" y="132"/>
                </a:lnTo>
                <a:lnTo>
                  <a:pt x="264" y="132"/>
                </a:lnTo>
                <a:lnTo>
                  <a:pt x="270" y="132"/>
                </a:lnTo>
                <a:lnTo>
                  <a:pt x="282" y="132"/>
                </a:lnTo>
                <a:lnTo>
                  <a:pt x="288" y="132"/>
                </a:lnTo>
                <a:lnTo>
                  <a:pt x="294" y="126"/>
                </a:lnTo>
                <a:lnTo>
                  <a:pt x="300" y="126"/>
                </a:lnTo>
                <a:lnTo>
                  <a:pt x="306" y="120"/>
                </a:lnTo>
                <a:lnTo>
                  <a:pt x="312" y="114"/>
                </a:lnTo>
                <a:lnTo>
                  <a:pt x="318" y="108"/>
                </a:lnTo>
                <a:lnTo>
                  <a:pt x="330" y="96"/>
                </a:lnTo>
                <a:lnTo>
                  <a:pt x="330" y="90"/>
                </a:lnTo>
                <a:lnTo>
                  <a:pt x="330" y="84"/>
                </a:lnTo>
                <a:lnTo>
                  <a:pt x="336" y="84"/>
                </a:lnTo>
                <a:lnTo>
                  <a:pt x="342" y="78"/>
                </a:lnTo>
                <a:lnTo>
                  <a:pt x="348" y="78"/>
                </a:lnTo>
                <a:lnTo>
                  <a:pt x="348" y="72"/>
                </a:lnTo>
                <a:lnTo>
                  <a:pt x="348" y="66"/>
                </a:lnTo>
                <a:lnTo>
                  <a:pt x="354" y="66"/>
                </a:lnTo>
                <a:lnTo>
                  <a:pt x="354" y="60"/>
                </a:lnTo>
                <a:lnTo>
                  <a:pt x="354" y="54"/>
                </a:lnTo>
                <a:lnTo>
                  <a:pt x="360" y="54"/>
                </a:lnTo>
                <a:lnTo>
                  <a:pt x="360" y="48"/>
                </a:lnTo>
                <a:lnTo>
                  <a:pt x="360" y="42"/>
                </a:lnTo>
                <a:lnTo>
                  <a:pt x="366" y="42"/>
                </a:lnTo>
                <a:lnTo>
                  <a:pt x="372" y="42"/>
                </a:lnTo>
                <a:lnTo>
                  <a:pt x="372" y="36"/>
                </a:lnTo>
                <a:lnTo>
                  <a:pt x="378" y="36"/>
                </a:lnTo>
                <a:lnTo>
                  <a:pt x="384" y="36"/>
                </a:lnTo>
                <a:lnTo>
                  <a:pt x="390" y="36"/>
                </a:lnTo>
                <a:lnTo>
                  <a:pt x="390" y="42"/>
                </a:lnTo>
                <a:lnTo>
                  <a:pt x="396" y="42"/>
                </a:lnTo>
                <a:lnTo>
                  <a:pt x="396" y="48"/>
                </a:lnTo>
                <a:lnTo>
                  <a:pt x="402" y="48"/>
                </a:lnTo>
                <a:lnTo>
                  <a:pt x="402" y="42"/>
                </a:lnTo>
                <a:lnTo>
                  <a:pt x="408" y="42"/>
                </a:lnTo>
                <a:lnTo>
                  <a:pt x="414" y="42"/>
                </a:lnTo>
                <a:lnTo>
                  <a:pt x="420" y="42"/>
                </a:lnTo>
                <a:lnTo>
                  <a:pt x="426" y="42"/>
                </a:lnTo>
                <a:lnTo>
                  <a:pt x="432" y="42"/>
                </a:lnTo>
                <a:lnTo>
                  <a:pt x="438" y="42"/>
                </a:lnTo>
                <a:lnTo>
                  <a:pt x="438" y="36"/>
                </a:lnTo>
                <a:lnTo>
                  <a:pt x="444" y="36"/>
                </a:lnTo>
                <a:lnTo>
                  <a:pt x="450" y="36"/>
                </a:lnTo>
                <a:lnTo>
                  <a:pt x="450" y="30"/>
                </a:lnTo>
                <a:lnTo>
                  <a:pt x="456" y="30"/>
                </a:lnTo>
                <a:lnTo>
                  <a:pt x="456" y="24"/>
                </a:lnTo>
                <a:lnTo>
                  <a:pt x="462" y="24"/>
                </a:lnTo>
                <a:lnTo>
                  <a:pt x="468" y="24"/>
                </a:lnTo>
                <a:lnTo>
                  <a:pt x="468" y="18"/>
                </a:lnTo>
                <a:lnTo>
                  <a:pt x="474" y="12"/>
                </a:lnTo>
                <a:lnTo>
                  <a:pt x="480" y="12"/>
                </a:lnTo>
                <a:lnTo>
                  <a:pt x="480" y="6"/>
                </a:lnTo>
                <a:lnTo>
                  <a:pt x="486" y="6"/>
                </a:lnTo>
                <a:lnTo>
                  <a:pt x="486" y="0"/>
                </a:lnTo>
                <a:lnTo>
                  <a:pt x="492" y="0"/>
                </a:lnTo>
                <a:close/>
              </a:path>
            </a:pathLst>
          </a:cu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14" name="Freeform 13">
            <a:extLst>
              <a:ext uri="{FF2B5EF4-FFF2-40B4-BE49-F238E27FC236}">
                <a16:creationId xmlns:a16="http://schemas.microsoft.com/office/drawing/2014/main" id="{82A8056D-3D20-A661-9D62-666B6C810D7E}"/>
              </a:ext>
            </a:extLst>
          </p:cNvPr>
          <p:cNvSpPr>
            <a:spLocks/>
          </p:cNvSpPr>
          <p:nvPr/>
        </p:nvSpPr>
        <p:spPr bwMode="auto">
          <a:xfrm>
            <a:off x="2958960" y="3014976"/>
            <a:ext cx="114300" cy="285750"/>
          </a:xfrm>
          <a:custGeom>
            <a:avLst/>
            <a:gdLst>
              <a:gd name="T0" fmla="*/ 30 w 72"/>
              <a:gd name="T1" fmla="*/ 12 h 180"/>
              <a:gd name="T2" fmla="*/ 36 w 72"/>
              <a:gd name="T3" fmla="*/ 18 h 180"/>
              <a:gd name="T4" fmla="*/ 36 w 72"/>
              <a:gd name="T5" fmla="*/ 24 h 180"/>
              <a:gd name="T6" fmla="*/ 36 w 72"/>
              <a:gd name="T7" fmla="*/ 36 h 180"/>
              <a:gd name="T8" fmla="*/ 30 w 72"/>
              <a:gd name="T9" fmla="*/ 42 h 180"/>
              <a:gd name="T10" fmla="*/ 36 w 72"/>
              <a:gd name="T11" fmla="*/ 54 h 180"/>
              <a:gd name="T12" fmla="*/ 42 w 72"/>
              <a:gd name="T13" fmla="*/ 60 h 180"/>
              <a:gd name="T14" fmla="*/ 48 w 72"/>
              <a:gd name="T15" fmla="*/ 66 h 180"/>
              <a:gd name="T16" fmla="*/ 48 w 72"/>
              <a:gd name="T17" fmla="*/ 78 h 180"/>
              <a:gd name="T18" fmla="*/ 54 w 72"/>
              <a:gd name="T19" fmla="*/ 84 h 180"/>
              <a:gd name="T20" fmla="*/ 60 w 72"/>
              <a:gd name="T21" fmla="*/ 90 h 180"/>
              <a:gd name="T22" fmla="*/ 66 w 72"/>
              <a:gd name="T23" fmla="*/ 96 h 180"/>
              <a:gd name="T24" fmla="*/ 72 w 72"/>
              <a:gd name="T25" fmla="*/ 102 h 180"/>
              <a:gd name="T26" fmla="*/ 66 w 72"/>
              <a:gd name="T27" fmla="*/ 108 h 180"/>
              <a:gd name="T28" fmla="*/ 66 w 72"/>
              <a:gd name="T29" fmla="*/ 120 h 180"/>
              <a:gd name="T30" fmla="*/ 72 w 72"/>
              <a:gd name="T31" fmla="*/ 126 h 180"/>
              <a:gd name="T32" fmla="*/ 72 w 72"/>
              <a:gd name="T33" fmla="*/ 138 h 180"/>
              <a:gd name="T34" fmla="*/ 66 w 72"/>
              <a:gd name="T35" fmla="*/ 144 h 180"/>
              <a:gd name="T36" fmla="*/ 60 w 72"/>
              <a:gd name="T37" fmla="*/ 156 h 180"/>
              <a:gd name="T38" fmla="*/ 54 w 72"/>
              <a:gd name="T39" fmla="*/ 162 h 180"/>
              <a:gd name="T40" fmla="*/ 42 w 72"/>
              <a:gd name="T41" fmla="*/ 174 h 180"/>
              <a:gd name="T42" fmla="*/ 36 w 72"/>
              <a:gd name="T43" fmla="*/ 180 h 180"/>
              <a:gd name="T44" fmla="*/ 30 w 72"/>
              <a:gd name="T45" fmla="*/ 174 h 180"/>
              <a:gd name="T46" fmla="*/ 30 w 72"/>
              <a:gd name="T47" fmla="*/ 162 h 180"/>
              <a:gd name="T48" fmla="*/ 30 w 72"/>
              <a:gd name="T49" fmla="*/ 150 h 180"/>
              <a:gd name="T50" fmla="*/ 24 w 72"/>
              <a:gd name="T51" fmla="*/ 144 h 180"/>
              <a:gd name="T52" fmla="*/ 18 w 72"/>
              <a:gd name="T53" fmla="*/ 138 h 180"/>
              <a:gd name="T54" fmla="*/ 24 w 72"/>
              <a:gd name="T55" fmla="*/ 126 h 180"/>
              <a:gd name="T56" fmla="*/ 30 w 72"/>
              <a:gd name="T57" fmla="*/ 114 h 180"/>
              <a:gd name="T58" fmla="*/ 24 w 72"/>
              <a:gd name="T59" fmla="*/ 108 h 180"/>
              <a:gd name="T60" fmla="*/ 18 w 72"/>
              <a:gd name="T61" fmla="*/ 108 h 180"/>
              <a:gd name="T62" fmla="*/ 6 w 72"/>
              <a:gd name="T63" fmla="*/ 108 h 180"/>
              <a:gd name="T64" fmla="*/ 12 w 72"/>
              <a:gd name="T65" fmla="*/ 102 h 180"/>
              <a:gd name="T66" fmla="*/ 18 w 72"/>
              <a:gd name="T67" fmla="*/ 96 h 180"/>
              <a:gd name="T68" fmla="*/ 18 w 72"/>
              <a:gd name="T69" fmla="*/ 84 h 180"/>
              <a:gd name="T70" fmla="*/ 24 w 72"/>
              <a:gd name="T71" fmla="*/ 78 h 180"/>
              <a:gd name="T72" fmla="*/ 18 w 72"/>
              <a:gd name="T73" fmla="*/ 72 h 180"/>
              <a:gd name="T74" fmla="*/ 12 w 72"/>
              <a:gd name="T75" fmla="*/ 66 h 180"/>
              <a:gd name="T76" fmla="*/ 12 w 72"/>
              <a:gd name="T77" fmla="*/ 54 h 180"/>
              <a:gd name="T78" fmla="*/ 0 w 72"/>
              <a:gd name="T79" fmla="*/ 54 h 180"/>
              <a:gd name="T80" fmla="*/ 6 w 72"/>
              <a:gd name="T81" fmla="*/ 48 h 180"/>
              <a:gd name="T82" fmla="*/ 6 w 72"/>
              <a:gd name="T83" fmla="*/ 36 h 180"/>
              <a:gd name="T84" fmla="*/ 12 w 72"/>
              <a:gd name="T85" fmla="*/ 30 h 180"/>
              <a:gd name="T86" fmla="*/ 12 w 72"/>
              <a:gd name="T87" fmla="*/ 18 h 180"/>
              <a:gd name="T88" fmla="*/ 6 w 72"/>
              <a:gd name="T89" fmla="*/ 12 h 180"/>
              <a:gd name="T90" fmla="*/ 12 w 72"/>
              <a:gd name="T91" fmla="*/ 0 h 180"/>
              <a:gd name="T92" fmla="*/ 18 w 72"/>
              <a:gd name="T93" fmla="*/ 6 h 180"/>
              <a:gd name="T94" fmla="*/ 24 w 72"/>
              <a:gd name="T95" fmla="*/ 0 h 180"/>
              <a:gd name="T96" fmla="*/ 36 w 72"/>
              <a:gd name="T97" fmla="*/ 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72" h="180">
                <a:moveTo>
                  <a:pt x="36" y="6"/>
                </a:moveTo>
                <a:lnTo>
                  <a:pt x="30" y="12"/>
                </a:lnTo>
                <a:lnTo>
                  <a:pt x="30" y="18"/>
                </a:lnTo>
                <a:lnTo>
                  <a:pt x="36" y="18"/>
                </a:lnTo>
                <a:lnTo>
                  <a:pt x="42" y="24"/>
                </a:lnTo>
                <a:lnTo>
                  <a:pt x="36" y="24"/>
                </a:lnTo>
                <a:lnTo>
                  <a:pt x="36" y="30"/>
                </a:lnTo>
                <a:lnTo>
                  <a:pt x="36" y="36"/>
                </a:lnTo>
                <a:lnTo>
                  <a:pt x="36" y="42"/>
                </a:lnTo>
                <a:lnTo>
                  <a:pt x="30" y="42"/>
                </a:lnTo>
                <a:lnTo>
                  <a:pt x="36" y="48"/>
                </a:lnTo>
                <a:lnTo>
                  <a:pt x="36" y="54"/>
                </a:lnTo>
                <a:lnTo>
                  <a:pt x="36" y="60"/>
                </a:lnTo>
                <a:lnTo>
                  <a:pt x="42" y="60"/>
                </a:lnTo>
                <a:lnTo>
                  <a:pt x="42" y="66"/>
                </a:lnTo>
                <a:lnTo>
                  <a:pt x="48" y="66"/>
                </a:lnTo>
                <a:lnTo>
                  <a:pt x="48" y="72"/>
                </a:lnTo>
                <a:lnTo>
                  <a:pt x="48" y="78"/>
                </a:lnTo>
                <a:lnTo>
                  <a:pt x="54" y="78"/>
                </a:lnTo>
                <a:lnTo>
                  <a:pt x="54" y="84"/>
                </a:lnTo>
                <a:lnTo>
                  <a:pt x="54" y="90"/>
                </a:lnTo>
                <a:lnTo>
                  <a:pt x="60" y="90"/>
                </a:lnTo>
                <a:lnTo>
                  <a:pt x="60" y="96"/>
                </a:lnTo>
                <a:lnTo>
                  <a:pt x="66" y="96"/>
                </a:lnTo>
                <a:lnTo>
                  <a:pt x="72" y="96"/>
                </a:lnTo>
                <a:lnTo>
                  <a:pt x="72" y="102"/>
                </a:lnTo>
                <a:lnTo>
                  <a:pt x="66" y="102"/>
                </a:lnTo>
                <a:lnTo>
                  <a:pt x="66" y="108"/>
                </a:lnTo>
                <a:lnTo>
                  <a:pt x="66" y="114"/>
                </a:lnTo>
                <a:lnTo>
                  <a:pt x="66" y="120"/>
                </a:lnTo>
                <a:lnTo>
                  <a:pt x="66" y="126"/>
                </a:lnTo>
                <a:lnTo>
                  <a:pt x="72" y="126"/>
                </a:lnTo>
                <a:lnTo>
                  <a:pt x="72" y="132"/>
                </a:lnTo>
                <a:lnTo>
                  <a:pt x="72" y="138"/>
                </a:lnTo>
                <a:lnTo>
                  <a:pt x="66" y="138"/>
                </a:lnTo>
                <a:lnTo>
                  <a:pt x="66" y="144"/>
                </a:lnTo>
                <a:lnTo>
                  <a:pt x="60" y="150"/>
                </a:lnTo>
                <a:lnTo>
                  <a:pt x="60" y="156"/>
                </a:lnTo>
                <a:lnTo>
                  <a:pt x="54" y="156"/>
                </a:lnTo>
                <a:lnTo>
                  <a:pt x="54" y="162"/>
                </a:lnTo>
                <a:lnTo>
                  <a:pt x="48" y="168"/>
                </a:lnTo>
                <a:lnTo>
                  <a:pt x="42" y="174"/>
                </a:lnTo>
                <a:lnTo>
                  <a:pt x="42" y="180"/>
                </a:lnTo>
                <a:lnTo>
                  <a:pt x="36" y="180"/>
                </a:lnTo>
                <a:lnTo>
                  <a:pt x="36" y="174"/>
                </a:lnTo>
                <a:lnTo>
                  <a:pt x="30" y="174"/>
                </a:lnTo>
                <a:lnTo>
                  <a:pt x="30" y="168"/>
                </a:lnTo>
                <a:lnTo>
                  <a:pt x="30" y="162"/>
                </a:lnTo>
                <a:lnTo>
                  <a:pt x="30" y="156"/>
                </a:lnTo>
                <a:lnTo>
                  <a:pt x="30" y="150"/>
                </a:lnTo>
                <a:lnTo>
                  <a:pt x="30" y="144"/>
                </a:lnTo>
                <a:lnTo>
                  <a:pt x="24" y="144"/>
                </a:lnTo>
                <a:lnTo>
                  <a:pt x="24" y="138"/>
                </a:lnTo>
                <a:lnTo>
                  <a:pt x="18" y="138"/>
                </a:lnTo>
                <a:lnTo>
                  <a:pt x="18" y="132"/>
                </a:lnTo>
                <a:lnTo>
                  <a:pt x="24" y="126"/>
                </a:lnTo>
                <a:lnTo>
                  <a:pt x="30" y="120"/>
                </a:lnTo>
                <a:lnTo>
                  <a:pt x="30" y="114"/>
                </a:lnTo>
                <a:lnTo>
                  <a:pt x="30" y="108"/>
                </a:lnTo>
                <a:lnTo>
                  <a:pt x="24" y="108"/>
                </a:lnTo>
                <a:lnTo>
                  <a:pt x="18" y="102"/>
                </a:lnTo>
                <a:lnTo>
                  <a:pt x="18" y="108"/>
                </a:lnTo>
                <a:lnTo>
                  <a:pt x="12" y="108"/>
                </a:lnTo>
                <a:lnTo>
                  <a:pt x="6" y="108"/>
                </a:lnTo>
                <a:lnTo>
                  <a:pt x="6" y="102"/>
                </a:lnTo>
                <a:lnTo>
                  <a:pt x="12" y="102"/>
                </a:lnTo>
                <a:lnTo>
                  <a:pt x="18" y="102"/>
                </a:lnTo>
                <a:lnTo>
                  <a:pt x="18" y="96"/>
                </a:lnTo>
                <a:lnTo>
                  <a:pt x="18" y="90"/>
                </a:lnTo>
                <a:lnTo>
                  <a:pt x="18" y="84"/>
                </a:lnTo>
                <a:lnTo>
                  <a:pt x="24" y="84"/>
                </a:lnTo>
                <a:lnTo>
                  <a:pt x="24" y="78"/>
                </a:lnTo>
                <a:lnTo>
                  <a:pt x="18" y="78"/>
                </a:lnTo>
                <a:lnTo>
                  <a:pt x="18" y="72"/>
                </a:lnTo>
                <a:lnTo>
                  <a:pt x="12" y="72"/>
                </a:lnTo>
                <a:lnTo>
                  <a:pt x="12" y="66"/>
                </a:lnTo>
                <a:lnTo>
                  <a:pt x="12" y="60"/>
                </a:lnTo>
                <a:lnTo>
                  <a:pt x="12" y="54"/>
                </a:lnTo>
                <a:lnTo>
                  <a:pt x="6" y="54"/>
                </a:lnTo>
                <a:lnTo>
                  <a:pt x="0" y="54"/>
                </a:lnTo>
                <a:lnTo>
                  <a:pt x="6" y="54"/>
                </a:lnTo>
                <a:lnTo>
                  <a:pt x="6" y="48"/>
                </a:lnTo>
                <a:lnTo>
                  <a:pt x="6" y="42"/>
                </a:lnTo>
                <a:lnTo>
                  <a:pt x="6" y="36"/>
                </a:lnTo>
                <a:lnTo>
                  <a:pt x="6" y="30"/>
                </a:lnTo>
                <a:lnTo>
                  <a:pt x="12" y="30"/>
                </a:lnTo>
                <a:lnTo>
                  <a:pt x="12" y="24"/>
                </a:lnTo>
                <a:lnTo>
                  <a:pt x="12" y="18"/>
                </a:lnTo>
                <a:lnTo>
                  <a:pt x="12" y="12"/>
                </a:lnTo>
                <a:lnTo>
                  <a:pt x="6" y="12"/>
                </a:lnTo>
                <a:lnTo>
                  <a:pt x="12" y="6"/>
                </a:lnTo>
                <a:lnTo>
                  <a:pt x="12" y="0"/>
                </a:lnTo>
                <a:lnTo>
                  <a:pt x="18" y="0"/>
                </a:lnTo>
                <a:lnTo>
                  <a:pt x="18" y="6"/>
                </a:lnTo>
                <a:lnTo>
                  <a:pt x="24" y="6"/>
                </a:lnTo>
                <a:lnTo>
                  <a:pt x="24" y="0"/>
                </a:lnTo>
                <a:lnTo>
                  <a:pt x="30" y="0"/>
                </a:lnTo>
                <a:lnTo>
                  <a:pt x="36" y="0"/>
                </a:lnTo>
                <a:lnTo>
                  <a:pt x="36" y="6"/>
                </a:lnTo>
                <a:close/>
              </a:path>
            </a:pathLst>
          </a:custGeom>
          <a:solidFill>
            <a:srgbClr val="5AFFDE"/>
          </a:solidFill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15" name="Freeform 14">
            <a:extLst>
              <a:ext uri="{FF2B5EF4-FFF2-40B4-BE49-F238E27FC236}">
                <a16:creationId xmlns:a16="http://schemas.microsoft.com/office/drawing/2014/main" id="{752EAD9B-C4DD-2D36-967D-133CCB3D207E}"/>
              </a:ext>
            </a:extLst>
          </p:cNvPr>
          <p:cNvSpPr>
            <a:spLocks/>
          </p:cNvSpPr>
          <p:nvPr/>
        </p:nvSpPr>
        <p:spPr bwMode="auto">
          <a:xfrm>
            <a:off x="3367177" y="5916677"/>
            <a:ext cx="66675" cy="76200"/>
          </a:xfrm>
          <a:custGeom>
            <a:avLst/>
            <a:gdLst>
              <a:gd name="T0" fmla="*/ 30 w 42"/>
              <a:gd name="T1" fmla="*/ 0 h 48"/>
              <a:gd name="T2" fmla="*/ 30 w 42"/>
              <a:gd name="T3" fmla="*/ 6 h 48"/>
              <a:gd name="T4" fmla="*/ 30 w 42"/>
              <a:gd name="T5" fmla="*/ 12 h 48"/>
              <a:gd name="T6" fmla="*/ 36 w 42"/>
              <a:gd name="T7" fmla="*/ 12 h 48"/>
              <a:gd name="T8" fmla="*/ 36 w 42"/>
              <a:gd name="T9" fmla="*/ 18 h 48"/>
              <a:gd name="T10" fmla="*/ 42 w 42"/>
              <a:gd name="T11" fmla="*/ 18 h 48"/>
              <a:gd name="T12" fmla="*/ 42 w 42"/>
              <a:gd name="T13" fmla="*/ 24 h 48"/>
              <a:gd name="T14" fmla="*/ 36 w 42"/>
              <a:gd name="T15" fmla="*/ 24 h 48"/>
              <a:gd name="T16" fmla="*/ 30 w 42"/>
              <a:gd name="T17" fmla="*/ 24 h 48"/>
              <a:gd name="T18" fmla="*/ 30 w 42"/>
              <a:gd name="T19" fmla="*/ 30 h 48"/>
              <a:gd name="T20" fmla="*/ 24 w 42"/>
              <a:gd name="T21" fmla="*/ 30 h 48"/>
              <a:gd name="T22" fmla="*/ 18 w 42"/>
              <a:gd name="T23" fmla="*/ 30 h 48"/>
              <a:gd name="T24" fmla="*/ 18 w 42"/>
              <a:gd name="T25" fmla="*/ 36 h 48"/>
              <a:gd name="T26" fmla="*/ 18 w 42"/>
              <a:gd name="T27" fmla="*/ 42 h 48"/>
              <a:gd name="T28" fmla="*/ 18 w 42"/>
              <a:gd name="T29" fmla="*/ 48 h 48"/>
              <a:gd name="T30" fmla="*/ 12 w 42"/>
              <a:gd name="T31" fmla="*/ 48 h 48"/>
              <a:gd name="T32" fmla="*/ 12 w 42"/>
              <a:gd name="T33" fmla="*/ 42 h 48"/>
              <a:gd name="T34" fmla="*/ 12 w 42"/>
              <a:gd name="T35" fmla="*/ 36 h 48"/>
              <a:gd name="T36" fmla="*/ 12 w 42"/>
              <a:gd name="T37" fmla="*/ 30 h 48"/>
              <a:gd name="T38" fmla="*/ 12 w 42"/>
              <a:gd name="T39" fmla="*/ 24 h 48"/>
              <a:gd name="T40" fmla="*/ 12 w 42"/>
              <a:gd name="T41" fmla="*/ 18 h 48"/>
              <a:gd name="T42" fmla="*/ 6 w 42"/>
              <a:gd name="T43" fmla="*/ 18 h 48"/>
              <a:gd name="T44" fmla="*/ 6 w 42"/>
              <a:gd name="T45" fmla="*/ 12 h 48"/>
              <a:gd name="T46" fmla="*/ 0 w 42"/>
              <a:gd name="T47" fmla="*/ 12 h 48"/>
              <a:gd name="T48" fmla="*/ 0 w 42"/>
              <a:gd name="T49" fmla="*/ 6 h 48"/>
              <a:gd name="T50" fmla="*/ 6 w 42"/>
              <a:gd name="T51" fmla="*/ 6 h 48"/>
              <a:gd name="T52" fmla="*/ 6 w 42"/>
              <a:gd name="T53" fmla="*/ 0 h 48"/>
              <a:gd name="T54" fmla="*/ 6 w 42"/>
              <a:gd name="T55" fmla="*/ 6 h 48"/>
              <a:gd name="T56" fmla="*/ 12 w 42"/>
              <a:gd name="T57" fmla="*/ 6 h 48"/>
              <a:gd name="T58" fmla="*/ 12 w 42"/>
              <a:gd name="T59" fmla="*/ 0 h 48"/>
              <a:gd name="T60" fmla="*/ 18 w 42"/>
              <a:gd name="T61" fmla="*/ 0 h 48"/>
              <a:gd name="T62" fmla="*/ 24 w 42"/>
              <a:gd name="T63" fmla="*/ 0 h 48"/>
              <a:gd name="T64" fmla="*/ 30 w 42"/>
              <a:gd name="T65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2" h="48">
                <a:moveTo>
                  <a:pt x="30" y="0"/>
                </a:moveTo>
                <a:lnTo>
                  <a:pt x="30" y="6"/>
                </a:lnTo>
                <a:lnTo>
                  <a:pt x="30" y="12"/>
                </a:lnTo>
                <a:lnTo>
                  <a:pt x="36" y="12"/>
                </a:lnTo>
                <a:lnTo>
                  <a:pt x="36" y="18"/>
                </a:lnTo>
                <a:lnTo>
                  <a:pt x="42" y="18"/>
                </a:lnTo>
                <a:lnTo>
                  <a:pt x="42" y="24"/>
                </a:lnTo>
                <a:lnTo>
                  <a:pt x="36" y="24"/>
                </a:lnTo>
                <a:lnTo>
                  <a:pt x="30" y="24"/>
                </a:lnTo>
                <a:lnTo>
                  <a:pt x="30" y="30"/>
                </a:lnTo>
                <a:lnTo>
                  <a:pt x="24" y="30"/>
                </a:lnTo>
                <a:lnTo>
                  <a:pt x="18" y="30"/>
                </a:lnTo>
                <a:lnTo>
                  <a:pt x="18" y="36"/>
                </a:lnTo>
                <a:lnTo>
                  <a:pt x="18" y="42"/>
                </a:lnTo>
                <a:lnTo>
                  <a:pt x="18" y="48"/>
                </a:lnTo>
                <a:lnTo>
                  <a:pt x="12" y="48"/>
                </a:lnTo>
                <a:lnTo>
                  <a:pt x="12" y="42"/>
                </a:lnTo>
                <a:lnTo>
                  <a:pt x="12" y="36"/>
                </a:lnTo>
                <a:lnTo>
                  <a:pt x="12" y="30"/>
                </a:lnTo>
                <a:lnTo>
                  <a:pt x="12" y="24"/>
                </a:lnTo>
                <a:lnTo>
                  <a:pt x="12" y="18"/>
                </a:lnTo>
                <a:lnTo>
                  <a:pt x="6" y="18"/>
                </a:lnTo>
                <a:lnTo>
                  <a:pt x="6" y="12"/>
                </a:lnTo>
                <a:lnTo>
                  <a:pt x="0" y="12"/>
                </a:lnTo>
                <a:lnTo>
                  <a:pt x="0" y="6"/>
                </a:lnTo>
                <a:lnTo>
                  <a:pt x="6" y="6"/>
                </a:lnTo>
                <a:lnTo>
                  <a:pt x="6" y="0"/>
                </a:lnTo>
                <a:lnTo>
                  <a:pt x="6" y="6"/>
                </a:lnTo>
                <a:lnTo>
                  <a:pt x="12" y="6"/>
                </a:lnTo>
                <a:lnTo>
                  <a:pt x="12" y="0"/>
                </a:lnTo>
                <a:lnTo>
                  <a:pt x="18" y="0"/>
                </a:lnTo>
                <a:lnTo>
                  <a:pt x="24" y="0"/>
                </a:lnTo>
                <a:lnTo>
                  <a:pt x="30" y="0"/>
                </a:lnTo>
                <a:close/>
              </a:path>
            </a:pathLst>
          </a:custGeom>
          <a:solidFill>
            <a:srgbClr val="9E53FF"/>
          </a:solidFill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16" name="Freeform 15">
            <a:extLst>
              <a:ext uri="{FF2B5EF4-FFF2-40B4-BE49-F238E27FC236}">
                <a16:creationId xmlns:a16="http://schemas.microsoft.com/office/drawing/2014/main" id="{674FE01B-3115-B81B-1DC5-8437591DE9D0}"/>
              </a:ext>
            </a:extLst>
          </p:cNvPr>
          <p:cNvSpPr>
            <a:spLocks/>
          </p:cNvSpPr>
          <p:nvPr/>
        </p:nvSpPr>
        <p:spPr bwMode="auto">
          <a:xfrm>
            <a:off x="3529102" y="5682820"/>
            <a:ext cx="19050" cy="19050"/>
          </a:xfrm>
          <a:custGeom>
            <a:avLst/>
            <a:gdLst>
              <a:gd name="T0" fmla="*/ 6 w 12"/>
              <a:gd name="T1" fmla="*/ 12 h 12"/>
              <a:gd name="T2" fmla="*/ 0 w 12"/>
              <a:gd name="T3" fmla="*/ 12 h 12"/>
              <a:gd name="T4" fmla="*/ 6 w 12"/>
              <a:gd name="T5" fmla="*/ 12 h 12"/>
              <a:gd name="T6" fmla="*/ 6 w 12"/>
              <a:gd name="T7" fmla="*/ 6 h 12"/>
              <a:gd name="T8" fmla="*/ 6 w 12"/>
              <a:gd name="T9" fmla="*/ 0 h 12"/>
              <a:gd name="T10" fmla="*/ 6 w 12"/>
              <a:gd name="T11" fmla="*/ 6 h 12"/>
              <a:gd name="T12" fmla="*/ 12 w 12"/>
              <a:gd name="T13" fmla="*/ 6 h 12"/>
              <a:gd name="T14" fmla="*/ 6 w 12"/>
              <a:gd name="T15" fmla="*/ 6 h 12"/>
              <a:gd name="T16" fmla="*/ 6 w 12"/>
              <a:gd name="T17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" h="12">
                <a:moveTo>
                  <a:pt x="6" y="12"/>
                </a:moveTo>
                <a:lnTo>
                  <a:pt x="0" y="12"/>
                </a:lnTo>
                <a:lnTo>
                  <a:pt x="6" y="12"/>
                </a:lnTo>
                <a:lnTo>
                  <a:pt x="6" y="6"/>
                </a:lnTo>
                <a:lnTo>
                  <a:pt x="6" y="0"/>
                </a:lnTo>
                <a:lnTo>
                  <a:pt x="6" y="6"/>
                </a:lnTo>
                <a:lnTo>
                  <a:pt x="12" y="6"/>
                </a:lnTo>
                <a:lnTo>
                  <a:pt x="6" y="6"/>
                </a:lnTo>
                <a:lnTo>
                  <a:pt x="6" y="12"/>
                </a:lnTo>
                <a:close/>
              </a:path>
            </a:pathLst>
          </a:custGeom>
          <a:solidFill>
            <a:srgbClr val="9E53FF"/>
          </a:solidFill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17" name="Freeform 16">
            <a:extLst>
              <a:ext uri="{FF2B5EF4-FFF2-40B4-BE49-F238E27FC236}">
                <a16:creationId xmlns:a16="http://schemas.microsoft.com/office/drawing/2014/main" id="{4C0E3707-2731-152E-4E65-15CC372594D2}"/>
              </a:ext>
            </a:extLst>
          </p:cNvPr>
          <p:cNvSpPr>
            <a:spLocks/>
          </p:cNvSpPr>
          <p:nvPr/>
        </p:nvSpPr>
        <p:spPr bwMode="auto">
          <a:xfrm>
            <a:off x="3433852" y="5682820"/>
            <a:ext cx="76200" cy="38100"/>
          </a:xfrm>
          <a:custGeom>
            <a:avLst/>
            <a:gdLst>
              <a:gd name="T0" fmla="*/ 48 w 48"/>
              <a:gd name="T1" fmla="*/ 12 h 24"/>
              <a:gd name="T2" fmla="*/ 48 w 48"/>
              <a:gd name="T3" fmla="*/ 18 h 24"/>
              <a:gd name="T4" fmla="*/ 48 w 48"/>
              <a:gd name="T5" fmla="*/ 24 h 24"/>
              <a:gd name="T6" fmla="*/ 42 w 48"/>
              <a:gd name="T7" fmla="*/ 24 h 24"/>
              <a:gd name="T8" fmla="*/ 42 w 48"/>
              <a:gd name="T9" fmla="*/ 18 h 24"/>
              <a:gd name="T10" fmla="*/ 36 w 48"/>
              <a:gd name="T11" fmla="*/ 18 h 24"/>
              <a:gd name="T12" fmla="*/ 30 w 48"/>
              <a:gd name="T13" fmla="*/ 18 h 24"/>
              <a:gd name="T14" fmla="*/ 24 w 48"/>
              <a:gd name="T15" fmla="*/ 18 h 24"/>
              <a:gd name="T16" fmla="*/ 18 w 48"/>
              <a:gd name="T17" fmla="*/ 18 h 24"/>
              <a:gd name="T18" fmla="*/ 18 w 48"/>
              <a:gd name="T19" fmla="*/ 12 h 24"/>
              <a:gd name="T20" fmla="*/ 12 w 48"/>
              <a:gd name="T21" fmla="*/ 12 h 24"/>
              <a:gd name="T22" fmla="*/ 6 w 48"/>
              <a:gd name="T23" fmla="*/ 12 h 24"/>
              <a:gd name="T24" fmla="*/ 0 w 48"/>
              <a:gd name="T25" fmla="*/ 12 h 24"/>
              <a:gd name="T26" fmla="*/ 0 w 48"/>
              <a:gd name="T27" fmla="*/ 6 h 24"/>
              <a:gd name="T28" fmla="*/ 6 w 48"/>
              <a:gd name="T29" fmla="*/ 6 h 24"/>
              <a:gd name="T30" fmla="*/ 12 w 48"/>
              <a:gd name="T31" fmla="*/ 6 h 24"/>
              <a:gd name="T32" fmla="*/ 18 w 48"/>
              <a:gd name="T33" fmla="*/ 6 h 24"/>
              <a:gd name="T34" fmla="*/ 18 w 48"/>
              <a:gd name="T35" fmla="*/ 12 h 24"/>
              <a:gd name="T36" fmla="*/ 24 w 48"/>
              <a:gd name="T37" fmla="*/ 12 h 24"/>
              <a:gd name="T38" fmla="*/ 30 w 48"/>
              <a:gd name="T39" fmla="*/ 12 h 24"/>
              <a:gd name="T40" fmla="*/ 36 w 48"/>
              <a:gd name="T41" fmla="*/ 12 h 24"/>
              <a:gd name="T42" fmla="*/ 36 w 48"/>
              <a:gd name="T43" fmla="*/ 6 h 24"/>
              <a:gd name="T44" fmla="*/ 42 w 48"/>
              <a:gd name="T45" fmla="*/ 6 h 24"/>
              <a:gd name="T46" fmla="*/ 42 w 48"/>
              <a:gd name="T47" fmla="*/ 0 h 24"/>
              <a:gd name="T48" fmla="*/ 42 w 48"/>
              <a:gd name="T49" fmla="*/ 6 h 24"/>
              <a:gd name="T50" fmla="*/ 48 w 48"/>
              <a:gd name="T51" fmla="*/ 6 h 24"/>
              <a:gd name="T52" fmla="*/ 48 w 48"/>
              <a:gd name="T53" fmla="*/ 12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8" h="24">
                <a:moveTo>
                  <a:pt x="48" y="12"/>
                </a:moveTo>
                <a:lnTo>
                  <a:pt x="48" y="18"/>
                </a:lnTo>
                <a:lnTo>
                  <a:pt x="48" y="24"/>
                </a:lnTo>
                <a:lnTo>
                  <a:pt x="42" y="24"/>
                </a:lnTo>
                <a:lnTo>
                  <a:pt x="42" y="18"/>
                </a:lnTo>
                <a:lnTo>
                  <a:pt x="36" y="18"/>
                </a:lnTo>
                <a:lnTo>
                  <a:pt x="30" y="18"/>
                </a:lnTo>
                <a:lnTo>
                  <a:pt x="24" y="18"/>
                </a:lnTo>
                <a:lnTo>
                  <a:pt x="18" y="18"/>
                </a:lnTo>
                <a:lnTo>
                  <a:pt x="18" y="12"/>
                </a:lnTo>
                <a:lnTo>
                  <a:pt x="12" y="12"/>
                </a:lnTo>
                <a:lnTo>
                  <a:pt x="6" y="12"/>
                </a:lnTo>
                <a:lnTo>
                  <a:pt x="0" y="12"/>
                </a:lnTo>
                <a:lnTo>
                  <a:pt x="0" y="6"/>
                </a:lnTo>
                <a:lnTo>
                  <a:pt x="6" y="6"/>
                </a:lnTo>
                <a:lnTo>
                  <a:pt x="12" y="6"/>
                </a:lnTo>
                <a:lnTo>
                  <a:pt x="18" y="6"/>
                </a:lnTo>
                <a:lnTo>
                  <a:pt x="18" y="12"/>
                </a:lnTo>
                <a:lnTo>
                  <a:pt x="24" y="12"/>
                </a:lnTo>
                <a:lnTo>
                  <a:pt x="30" y="12"/>
                </a:lnTo>
                <a:lnTo>
                  <a:pt x="36" y="12"/>
                </a:lnTo>
                <a:lnTo>
                  <a:pt x="36" y="6"/>
                </a:lnTo>
                <a:lnTo>
                  <a:pt x="42" y="6"/>
                </a:lnTo>
                <a:lnTo>
                  <a:pt x="42" y="0"/>
                </a:lnTo>
                <a:lnTo>
                  <a:pt x="42" y="6"/>
                </a:lnTo>
                <a:lnTo>
                  <a:pt x="48" y="6"/>
                </a:lnTo>
                <a:lnTo>
                  <a:pt x="48" y="12"/>
                </a:lnTo>
                <a:close/>
              </a:path>
            </a:pathLst>
          </a:custGeom>
          <a:solidFill>
            <a:srgbClr val="9E53FF"/>
          </a:solidFill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18" name="Freeform 17">
            <a:extLst>
              <a:ext uri="{FF2B5EF4-FFF2-40B4-BE49-F238E27FC236}">
                <a16:creationId xmlns:a16="http://schemas.microsoft.com/office/drawing/2014/main" id="{CC2F8C18-9EBA-F473-3AA2-DF6018A2EBE6}"/>
              </a:ext>
            </a:extLst>
          </p:cNvPr>
          <p:cNvSpPr>
            <a:spLocks/>
          </p:cNvSpPr>
          <p:nvPr/>
        </p:nvSpPr>
        <p:spPr bwMode="auto">
          <a:xfrm>
            <a:off x="3166570" y="5763501"/>
            <a:ext cx="28575" cy="38100"/>
          </a:xfrm>
          <a:custGeom>
            <a:avLst/>
            <a:gdLst>
              <a:gd name="T0" fmla="*/ 18 w 18"/>
              <a:gd name="T1" fmla="*/ 24 h 24"/>
              <a:gd name="T2" fmla="*/ 12 w 18"/>
              <a:gd name="T3" fmla="*/ 24 h 24"/>
              <a:gd name="T4" fmla="*/ 6 w 18"/>
              <a:gd name="T5" fmla="*/ 18 h 24"/>
              <a:gd name="T6" fmla="*/ 6 w 18"/>
              <a:gd name="T7" fmla="*/ 12 h 24"/>
              <a:gd name="T8" fmla="*/ 0 w 18"/>
              <a:gd name="T9" fmla="*/ 12 h 24"/>
              <a:gd name="T10" fmla="*/ 0 w 18"/>
              <a:gd name="T11" fmla="*/ 6 h 24"/>
              <a:gd name="T12" fmla="*/ 6 w 18"/>
              <a:gd name="T13" fmla="*/ 6 h 24"/>
              <a:gd name="T14" fmla="*/ 6 w 18"/>
              <a:gd name="T15" fmla="*/ 0 h 24"/>
              <a:gd name="T16" fmla="*/ 12 w 18"/>
              <a:gd name="T17" fmla="*/ 0 h 24"/>
              <a:gd name="T18" fmla="*/ 12 w 18"/>
              <a:gd name="T19" fmla="*/ 6 h 24"/>
              <a:gd name="T20" fmla="*/ 12 w 18"/>
              <a:gd name="T21" fmla="*/ 12 h 24"/>
              <a:gd name="T22" fmla="*/ 12 w 18"/>
              <a:gd name="T23" fmla="*/ 18 h 24"/>
              <a:gd name="T24" fmla="*/ 18 w 18"/>
              <a:gd name="T25" fmla="*/ 18 h 24"/>
              <a:gd name="T26" fmla="*/ 18 w 18"/>
              <a:gd name="T27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8" h="24">
                <a:moveTo>
                  <a:pt x="18" y="24"/>
                </a:moveTo>
                <a:lnTo>
                  <a:pt x="12" y="24"/>
                </a:lnTo>
                <a:lnTo>
                  <a:pt x="6" y="18"/>
                </a:lnTo>
                <a:lnTo>
                  <a:pt x="6" y="12"/>
                </a:lnTo>
                <a:lnTo>
                  <a:pt x="0" y="12"/>
                </a:lnTo>
                <a:lnTo>
                  <a:pt x="0" y="6"/>
                </a:lnTo>
                <a:lnTo>
                  <a:pt x="6" y="6"/>
                </a:lnTo>
                <a:lnTo>
                  <a:pt x="6" y="0"/>
                </a:lnTo>
                <a:lnTo>
                  <a:pt x="12" y="0"/>
                </a:lnTo>
                <a:lnTo>
                  <a:pt x="12" y="6"/>
                </a:lnTo>
                <a:lnTo>
                  <a:pt x="12" y="12"/>
                </a:lnTo>
                <a:lnTo>
                  <a:pt x="12" y="18"/>
                </a:lnTo>
                <a:lnTo>
                  <a:pt x="18" y="18"/>
                </a:lnTo>
                <a:lnTo>
                  <a:pt x="18" y="24"/>
                </a:lnTo>
                <a:close/>
              </a:path>
            </a:pathLst>
          </a:custGeom>
          <a:solidFill>
            <a:srgbClr val="9E53FF"/>
          </a:solidFill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19" name="Freeform 18">
            <a:extLst>
              <a:ext uri="{FF2B5EF4-FFF2-40B4-BE49-F238E27FC236}">
                <a16:creationId xmlns:a16="http://schemas.microsoft.com/office/drawing/2014/main" id="{3603607C-BFDA-1513-DC37-D3CBD4357C38}"/>
              </a:ext>
            </a:extLst>
          </p:cNvPr>
          <p:cNvSpPr>
            <a:spLocks/>
          </p:cNvSpPr>
          <p:nvPr/>
        </p:nvSpPr>
        <p:spPr bwMode="auto">
          <a:xfrm>
            <a:off x="2880820" y="5553951"/>
            <a:ext cx="219075" cy="257175"/>
          </a:xfrm>
          <a:custGeom>
            <a:avLst/>
            <a:gdLst>
              <a:gd name="T0" fmla="*/ 60 w 138"/>
              <a:gd name="T1" fmla="*/ 12 h 162"/>
              <a:gd name="T2" fmla="*/ 66 w 138"/>
              <a:gd name="T3" fmla="*/ 6 h 162"/>
              <a:gd name="T4" fmla="*/ 78 w 138"/>
              <a:gd name="T5" fmla="*/ 6 h 162"/>
              <a:gd name="T6" fmla="*/ 84 w 138"/>
              <a:gd name="T7" fmla="*/ 12 h 162"/>
              <a:gd name="T8" fmla="*/ 96 w 138"/>
              <a:gd name="T9" fmla="*/ 12 h 162"/>
              <a:gd name="T10" fmla="*/ 102 w 138"/>
              <a:gd name="T11" fmla="*/ 6 h 162"/>
              <a:gd name="T12" fmla="*/ 114 w 138"/>
              <a:gd name="T13" fmla="*/ 6 h 162"/>
              <a:gd name="T14" fmla="*/ 120 w 138"/>
              <a:gd name="T15" fmla="*/ 12 h 162"/>
              <a:gd name="T16" fmla="*/ 126 w 138"/>
              <a:gd name="T17" fmla="*/ 18 h 162"/>
              <a:gd name="T18" fmla="*/ 126 w 138"/>
              <a:gd name="T19" fmla="*/ 30 h 162"/>
              <a:gd name="T20" fmla="*/ 126 w 138"/>
              <a:gd name="T21" fmla="*/ 30 h 162"/>
              <a:gd name="T22" fmla="*/ 126 w 138"/>
              <a:gd name="T23" fmla="*/ 42 h 162"/>
              <a:gd name="T24" fmla="*/ 126 w 138"/>
              <a:gd name="T25" fmla="*/ 42 h 162"/>
              <a:gd name="T26" fmla="*/ 126 w 138"/>
              <a:gd name="T27" fmla="*/ 54 h 162"/>
              <a:gd name="T28" fmla="*/ 126 w 138"/>
              <a:gd name="T29" fmla="*/ 66 h 162"/>
              <a:gd name="T30" fmla="*/ 132 w 138"/>
              <a:gd name="T31" fmla="*/ 72 h 162"/>
              <a:gd name="T32" fmla="*/ 132 w 138"/>
              <a:gd name="T33" fmla="*/ 78 h 162"/>
              <a:gd name="T34" fmla="*/ 126 w 138"/>
              <a:gd name="T35" fmla="*/ 84 h 162"/>
              <a:gd name="T36" fmla="*/ 126 w 138"/>
              <a:gd name="T37" fmla="*/ 96 h 162"/>
              <a:gd name="T38" fmla="*/ 114 w 138"/>
              <a:gd name="T39" fmla="*/ 96 h 162"/>
              <a:gd name="T40" fmla="*/ 108 w 138"/>
              <a:gd name="T41" fmla="*/ 102 h 162"/>
              <a:gd name="T42" fmla="*/ 102 w 138"/>
              <a:gd name="T43" fmla="*/ 96 h 162"/>
              <a:gd name="T44" fmla="*/ 96 w 138"/>
              <a:gd name="T45" fmla="*/ 102 h 162"/>
              <a:gd name="T46" fmla="*/ 90 w 138"/>
              <a:gd name="T47" fmla="*/ 108 h 162"/>
              <a:gd name="T48" fmla="*/ 84 w 138"/>
              <a:gd name="T49" fmla="*/ 114 h 162"/>
              <a:gd name="T50" fmla="*/ 84 w 138"/>
              <a:gd name="T51" fmla="*/ 126 h 162"/>
              <a:gd name="T52" fmla="*/ 84 w 138"/>
              <a:gd name="T53" fmla="*/ 138 h 162"/>
              <a:gd name="T54" fmla="*/ 78 w 138"/>
              <a:gd name="T55" fmla="*/ 144 h 162"/>
              <a:gd name="T56" fmla="*/ 72 w 138"/>
              <a:gd name="T57" fmla="*/ 150 h 162"/>
              <a:gd name="T58" fmla="*/ 60 w 138"/>
              <a:gd name="T59" fmla="*/ 150 h 162"/>
              <a:gd name="T60" fmla="*/ 54 w 138"/>
              <a:gd name="T61" fmla="*/ 156 h 162"/>
              <a:gd name="T62" fmla="*/ 48 w 138"/>
              <a:gd name="T63" fmla="*/ 162 h 162"/>
              <a:gd name="T64" fmla="*/ 42 w 138"/>
              <a:gd name="T65" fmla="*/ 156 h 162"/>
              <a:gd name="T66" fmla="*/ 42 w 138"/>
              <a:gd name="T67" fmla="*/ 150 h 162"/>
              <a:gd name="T68" fmla="*/ 48 w 138"/>
              <a:gd name="T69" fmla="*/ 144 h 162"/>
              <a:gd name="T70" fmla="*/ 42 w 138"/>
              <a:gd name="T71" fmla="*/ 132 h 162"/>
              <a:gd name="T72" fmla="*/ 36 w 138"/>
              <a:gd name="T73" fmla="*/ 126 h 162"/>
              <a:gd name="T74" fmla="*/ 36 w 138"/>
              <a:gd name="T75" fmla="*/ 114 h 162"/>
              <a:gd name="T76" fmla="*/ 36 w 138"/>
              <a:gd name="T77" fmla="*/ 102 h 162"/>
              <a:gd name="T78" fmla="*/ 30 w 138"/>
              <a:gd name="T79" fmla="*/ 96 h 162"/>
              <a:gd name="T80" fmla="*/ 24 w 138"/>
              <a:gd name="T81" fmla="*/ 90 h 162"/>
              <a:gd name="T82" fmla="*/ 18 w 138"/>
              <a:gd name="T83" fmla="*/ 84 h 162"/>
              <a:gd name="T84" fmla="*/ 18 w 138"/>
              <a:gd name="T85" fmla="*/ 72 h 162"/>
              <a:gd name="T86" fmla="*/ 12 w 138"/>
              <a:gd name="T87" fmla="*/ 66 h 162"/>
              <a:gd name="T88" fmla="*/ 6 w 138"/>
              <a:gd name="T89" fmla="*/ 60 h 162"/>
              <a:gd name="T90" fmla="*/ 0 w 138"/>
              <a:gd name="T91" fmla="*/ 54 h 162"/>
              <a:gd name="T92" fmla="*/ 6 w 138"/>
              <a:gd name="T93" fmla="*/ 48 h 162"/>
              <a:gd name="T94" fmla="*/ 0 w 138"/>
              <a:gd name="T95" fmla="*/ 42 h 162"/>
              <a:gd name="T96" fmla="*/ 6 w 138"/>
              <a:gd name="T97" fmla="*/ 36 h 162"/>
              <a:gd name="T98" fmla="*/ 0 w 138"/>
              <a:gd name="T99" fmla="*/ 30 h 162"/>
              <a:gd name="T100" fmla="*/ 12 w 138"/>
              <a:gd name="T101" fmla="*/ 24 h 162"/>
              <a:gd name="T102" fmla="*/ 12 w 138"/>
              <a:gd name="T103" fmla="*/ 36 h 162"/>
              <a:gd name="T104" fmla="*/ 12 w 138"/>
              <a:gd name="T105" fmla="*/ 48 h 162"/>
              <a:gd name="T106" fmla="*/ 18 w 138"/>
              <a:gd name="T107" fmla="*/ 54 h 162"/>
              <a:gd name="T108" fmla="*/ 30 w 138"/>
              <a:gd name="T109" fmla="*/ 54 h 162"/>
              <a:gd name="T110" fmla="*/ 36 w 138"/>
              <a:gd name="T111" fmla="*/ 48 h 162"/>
              <a:gd name="T112" fmla="*/ 36 w 138"/>
              <a:gd name="T113" fmla="*/ 36 h 162"/>
              <a:gd name="T114" fmla="*/ 36 w 138"/>
              <a:gd name="T115" fmla="*/ 24 h 162"/>
              <a:gd name="T116" fmla="*/ 36 w 138"/>
              <a:gd name="T117" fmla="*/ 12 h 162"/>
              <a:gd name="T118" fmla="*/ 30 w 138"/>
              <a:gd name="T119" fmla="*/ 6 h 162"/>
              <a:gd name="T120" fmla="*/ 36 w 138"/>
              <a:gd name="T121" fmla="*/ 0 h 162"/>
              <a:gd name="T122" fmla="*/ 42 w 138"/>
              <a:gd name="T123" fmla="*/ 6 h 162"/>
              <a:gd name="T124" fmla="*/ 48 w 138"/>
              <a:gd name="T125" fmla="*/ 12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38" h="162">
                <a:moveTo>
                  <a:pt x="54" y="12"/>
                </a:moveTo>
                <a:lnTo>
                  <a:pt x="60" y="12"/>
                </a:lnTo>
                <a:lnTo>
                  <a:pt x="66" y="12"/>
                </a:lnTo>
                <a:lnTo>
                  <a:pt x="66" y="6"/>
                </a:lnTo>
                <a:lnTo>
                  <a:pt x="72" y="6"/>
                </a:lnTo>
                <a:lnTo>
                  <a:pt x="78" y="6"/>
                </a:lnTo>
                <a:lnTo>
                  <a:pt x="84" y="6"/>
                </a:lnTo>
                <a:lnTo>
                  <a:pt x="84" y="12"/>
                </a:lnTo>
                <a:lnTo>
                  <a:pt x="90" y="12"/>
                </a:lnTo>
                <a:lnTo>
                  <a:pt x="96" y="12"/>
                </a:lnTo>
                <a:lnTo>
                  <a:pt x="102" y="12"/>
                </a:lnTo>
                <a:lnTo>
                  <a:pt x="102" y="6"/>
                </a:lnTo>
                <a:lnTo>
                  <a:pt x="108" y="6"/>
                </a:lnTo>
                <a:lnTo>
                  <a:pt x="114" y="6"/>
                </a:lnTo>
                <a:lnTo>
                  <a:pt x="120" y="6"/>
                </a:lnTo>
                <a:lnTo>
                  <a:pt x="120" y="12"/>
                </a:lnTo>
                <a:lnTo>
                  <a:pt x="126" y="12"/>
                </a:lnTo>
                <a:lnTo>
                  <a:pt x="126" y="18"/>
                </a:lnTo>
                <a:lnTo>
                  <a:pt x="126" y="24"/>
                </a:lnTo>
                <a:lnTo>
                  <a:pt x="126" y="30"/>
                </a:lnTo>
                <a:lnTo>
                  <a:pt x="132" y="30"/>
                </a:lnTo>
                <a:lnTo>
                  <a:pt x="126" y="30"/>
                </a:lnTo>
                <a:lnTo>
                  <a:pt x="126" y="36"/>
                </a:lnTo>
                <a:lnTo>
                  <a:pt x="126" y="42"/>
                </a:lnTo>
                <a:lnTo>
                  <a:pt x="132" y="42"/>
                </a:lnTo>
                <a:lnTo>
                  <a:pt x="126" y="42"/>
                </a:lnTo>
                <a:lnTo>
                  <a:pt x="126" y="48"/>
                </a:lnTo>
                <a:lnTo>
                  <a:pt x="126" y="54"/>
                </a:lnTo>
                <a:lnTo>
                  <a:pt x="126" y="60"/>
                </a:lnTo>
                <a:lnTo>
                  <a:pt x="126" y="66"/>
                </a:lnTo>
                <a:lnTo>
                  <a:pt x="132" y="66"/>
                </a:lnTo>
                <a:lnTo>
                  <a:pt x="132" y="72"/>
                </a:lnTo>
                <a:lnTo>
                  <a:pt x="138" y="78"/>
                </a:lnTo>
                <a:lnTo>
                  <a:pt x="132" y="78"/>
                </a:lnTo>
                <a:lnTo>
                  <a:pt x="132" y="84"/>
                </a:lnTo>
                <a:lnTo>
                  <a:pt x="126" y="84"/>
                </a:lnTo>
                <a:lnTo>
                  <a:pt x="126" y="90"/>
                </a:lnTo>
                <a:lnTo>
                  <a:pt x="126" y="96"/>
                </a:lnTo>
                <a:lnTo>
                  <a:pt x="120" y="96"/>
                </a:lnTo>
                <a:lnTo>
                  <a:pt x="114" y="96"/>
                </a:lnTo>
                <a:lnTo>
                  <a:pt x="114" y="102"/>
                </a:lnTo>
                <a:lnTo>
                  <a:pt x="108" y="102"/>
                </a:lnTo>
                <a:lnTo>
                  <a:pt x="108" y="96"/>
                </a:lnTo>
                <a:lnTo>
                  <a:pt x="102" y="96"/>
                </a:lnTo>
                <a:lnTo>
                  <a:pt x="102" y="102"/>
                </a:lnTo>
                <a:lnTo>
                  <a:pt x="96" y="102"/>
                </a:lnTo>
                <a:lnTo>
                  <a:pt x="96" y="108"/>
                </a:lnTo>
                <a:lnTo>
                  <a:pt x="90" y="108"/>
                </a:lnTo>
                <a:lnTo>
                  <a:pt x="90" y="114"/>
                </a:lnTo>
                <a:lnTo>
                  <a:pt x="84" y="114"/>
                </a:lnTo>
                <a:lnTo>
                  <a:pt x="84" y="120"/>
                </a:lnTo>
                <a:lnTo>
                  <a:pt x="84" y="126"/>
                </a:lnTo>
                <a:lnTo>
                  <a:pt x="84" y="132"/>
                </a:lnTo>
                <a:lnTo>
                  <a:pt x="84" y="138"/>
                </a:lnTo>
                <a:lnTo>
                  <a:pt x="84" y="144"/>
                </a:lnTo>
                <a:lnTo>
                  <a:pt x="78" y="144"/>
                </a:lnTo>
                <a:lnTo>
                  <a:pt x="78" y="150"/>
                </a:lnTo>
                <a:lnTo>
                  <a:pt x="72" y="150"/>
                </a:lnTo>
                <a:lnTo>
                  <a:pt x="66" y="150"/>
                </a:lnTo>
                <a:lnTo>
                  <a:pt x="60" y="150"/>
                </a:lnTo>
                <a:lnTo>
                  <a:pt x="60" y="156"/>
                </a:lnTo>
                <a:lnTo>
                  <a:pt x="54" y="156"/>
                </a:lnTo>
                <a:lnTo>
                  <a:pt x="54" y="162"/>
                </a:lnTo>
                <a:lnTo>
                  <a:pt x="48" y="162"/>
                </a:lnTo>
                <a:lnTo>
                  <a:pt x="48" y="156"/>
                </a:lnTo>
                <a:lnTo>
                  <a:pt x="42" y="156"/>
                </a:lnTo>
                <a:lnTo>
                  <a:pt x="36" y="150"/>
                </a:lnTo>
                <a:lnTo>
                  <a:pt x="42" y="150"/>
                </a:lnTo>
                <a:lnTo>
                  <a:pt x="48" y="150"/>
                </a:lnTo>
                <a:lnTo>
                  <a:pt x="48" y="144"/>
                </a:lnTo>
                <a:lnTo>
                  <a:pt x="48" y="138"/>
                </a:lnTo>
                <a:lnTo>
                  <a:pt x="42" y="132"/>
                </a:lnTo>
                <a:lnTo>
                  <a:pt x="42" y="126"/>
                </a:lnTo>
                <a:lnTo>
                  <a:pt x="36" y="126"/>
                </a:lnTo>
                <a:lnTo>
                  <a:pt x="36" y="120"/>
                </a:lnTo>
                <a:lnTo>
                  <a:pt x="36" y="114"/>
                </a:lnTo>
                <a:lnTo>
                  <a:pt x="36" y="108"/>
                </a:lnTo>
                <a:lnTo>
                  <a:pt x="36" y="102"/>
                </a:lnTo>
                <a:lnTo>
                  <a:pt x="36" y="96"/>
                </a:lnTo>
                <a:lnTo>
                  <a:pt x="30" y="96"/>
                </a:lnTo>
                <a:lnTo>
                  <a:pt x="30" y="90"/>
                </a:lnTo>
                <a:lnTo>
                  <a:pt x="24" y="90"/>
                </a:lnTo>
                <a:lnTo>
                  <a:pt x="24" y="84"/>
                </a:lnTo>
                <a:lnTo>
                  <a:pt x="18" y="84"/>
                </a:lnTo>
                <a:lnTo>
                  <a:pt x="18" y="78"/>
                </a:lnTo>
                <a:lnTo>
                  <a:pt x="18" y="72"/>
                </a:lnTo>
                <a:lnTo>
                  <a:pt x="12" y="72"/>
                </a:lnTo>
                <a:lnTo>
                  <a:pt x="12" y="66"/>
                </a:lnTo>
                <a:lnTo>
                  <a:pt x="6" y="66"/>
                </a:lnTo>
                <a:lnTo>
                  <a:pt x="6" y="60"/>
                </a:lnTo>
                <a:lnTo>
                  <a:pt x="0" y="60"/>
                </a:lnTo>
                <a:lnTo>
                  <a:pt x="0" y="54"/>
                </a:lnTo>
                <a:lnTo>
                  <a:pt x="0" y="48"/>
                </a:lnTo>
                <a:lnTo>
                  <a:pt x="6" y="48"/>
                </a:lnTo>
                <a:lnTo>
                  <a:pt x="6" y="42"/>
                </a:lnTo>
                <a:lnTo>
                  <a:pt x="0" y="42"/>
                </a:lnTo>
                <a:lnTo>
                  <a:pt x="0" y="36"/>
                </a:lnTo>
                <a:lnTo>
                  <a:pt x="6" y="36"/>
                </a:lnTo>
                <a:lnTo>
                  <a:pt x="6" y="30"/>
                </a:lnTo>
                <a:lnTo>
                  <a:pt x="0" y="30"/>
                </a:lnTo>
                <a:lnTo>
                  <a:pt x="6" y="24"/>
                </a:lnTo>
                <a:lnTo>
                  <a:pt x="12" y="24"/>
                </a:lnTo>
                <a:lnTo>
                  <a:pt x="12" y="30"/>
                </a:lnTo>
                <a:lnTo>
                  <a:pt x="12" y="36"/>
                </a:lnTo>
                <a:lnTo>
                  <a:pt x="12" y="42"/>
                </a:lnTo>
                <a:lnTo>
                  <a:pt x="12" y="48"/>
                </a:lnTo>
                <a:lnTo>
                  <a:pt x="18" y="48"/>
                </a:lnTo>
                <a:lnTo>
                  <a:pt x="18" y="54"/>
                </a:lnTo>
                <a:lnTo>
                  <a:pt x="24" y="54"/>
                </a:lnTo>
                <a:lnTo>
                  <a:pt x="30" y="54"/>
                </a:lnTo>
                <a:lnTo>
                  <a:pt x="30" y="48"/>
                </a:lnTo>
                <a:lnTo>
                  <a:pt x="36" y="48"/>
                </a:lnTo>
                <a:lnTo>
                  <a:pt x="36" y="42"/>
                </a:lnTo>
                <a:lnTo>
                  <a:pt x="36" y="36"/>
                </a:lnTo>
                <a:lnTo>
                  <a:pt x="36" y="30"/>
                </a:lnTo>
                <a:lnTo>
                  <a:pt x="36" y="24"/>
                </a:lnTo>
                <a:lnTo>
                  <a:pt x="36" y="18"/>
                </a:lnTo>
                <a:lnTo>
                  <a:pt x="36" y="12"/>
                </a:lnTo>
                <a:lnTo>
                  <a:pt x="30" y="12"/>
                </a:lnTo>
                <a:lnTo>
                  <a:pt x="30" y="6"/>
                </a:lnTo>
                <a:lnTo>
                  <a:pt x="30" y="0"/>
                </a:lnTo>
                <a:lnTo>
                  <a:pt x="36" y="0"/>
                </a:lnTo>
                <a:lnTo>
                  <a:pt x="42" y="0"/>
                </a:lnTo>
                <a:lnTo>
                  <a:pt x="42" y="6"/>
                </a:lnTo>
                <a:lnTo>
                  <a:pt x="48" y="6"/>
                </a:lnTo>
                <a:lnTo>
                  <a:pt x="48" y="12"/>
                </a:lnTo>
                <a:lnTo>
                  <a:pt x="54" y="12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20" name="Freeform 19">
            <a:extLst>
              <a:ext uri="{FF2B5EF4-FFF2-40B4-BE49-F238E27FC236}">
                <a16:creationId xmlns:a16="http://schemas.microsoft.com/office/drawing/2014/main" id="{3484DA1F-A80F-76F5-2515-2A5EC6A6ABAC}"/>
              </a:ext>
            </a:extLst>
          </p:cNvPr>
          <p:cNvSpPr>
            <a:spLocks/>
          </p:cNvSpPr>
          <p:nvPr/>
        </p:nvSpPr>
        <p:spPr bwMode="auto">
          <a:xfrm>
            <a:off x="3052270" y="5506326"/>
            <a:ext cx="9525" cy="28575"/>
          </a:xfrm>
          <a:custGeom>
            <a:avLst/>
            <a:gdLst>
              <a:gd name="T0" fmla="*/ 6 w 6"/>
              <a:gd name="T1" fmla="*/ 18 h 18"/>
              <a:gd name="T2" fmla="*/ 0 w 6"/>
              <a:gd name="T3" fmla="*/ 18 h 18"/>
              <a:gd name="T4" fmla="*/ 0 w 6"/>
              <a:gd name="T5" fmla="*/ 12 h 18"/>
              <a:gd name="T6" fmla="*/ 0 w 6"/>
              <a:gd name="T7" fmla="*/ 6 h 18"/>
              <a:gd name="T8" fmla="*/ 0 w 6"/>
              <a:gd name="T9" fmla="*/ 0 h 18"/>
              <a:gd name="T10" fmla="*/ 6 w 6"/>
              <a:gd name="T11" fmla="*/ 0 h 18"/>
              <a:gd name="T12" fmla="*/ 6 w 6"/>
              <a:gd name="T13" fmla="*/ 6 h 18"/>
              <a:gd name="T14" fmla="*/ 6 w 6"/>
              <a:gd name="T15" fmla="*/ 12 h 18"/>
              <a:gd name="T16" fmla="*/ 6 w 6"/>
              <a:gd name="T17" fmla="*/ 1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" h="18">
                <a:moveTo>
                  <a:pt x="6" y="18"/>
                </a:moveTo>
                <a:lnTo>
                  <a:pt x="0" y="18"/>
                </a:lnTo>
                <a:lnTo>
                  <a:pt x="0" y="12"/>
                </a:lnTo>
                <a:lnTo>
                  <a:pt x="0" y="6"/>
                </a:lnTo>
                <a:lnTo>
                  <a:pt x="0" y="0"/>
                </a:lnTo>
                <a:lnTo>
                  <a:pt x="6" y="0"/>
                </a:lnTo>
                <a:lnTo>
                  <a:pt x="6" y="6"/>
                </a:lnTo>
                <a:lnTo>
                  <a:pt x="6" y="12"/>
                </a:lnTo>
                <a:lnTo>
                  <a:pt x="6" y="18"/>
                </a:lnTo>
                <a:close/>
              </a:path>
            </a:pathLst>
          </a:custGeom>
          <a:solidFill>
            <a:srgbClr val="9E53FF"/>
          </a:solidFill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21" name="Freeform 20">
            <a:extLst>
              <a:ext uri="{FF2B5EF4-FFF2-40B4-BE49-F238E27FC236}">
                <a16:creationId xmlns:a16="http://schemas.microsoft.com/office/drawing/2014/main" id="{1265931B-4832-4E41-4BA8-A707ED628818}"/>
              </a:ext>
            </a:extLst>
          </p:cNvPr>
          <p:cNvSpPr>
            <a:spLocks/>
          </p:cNvSpPr>
          <p:nvPr/>
        </p:nvSpPr>
        <p:spPr bwMode="auto">
          <a:xfrm>
            <a:off x="3214777" y="4558870"/>
            <a:ext cx="933450" cy="1400175"/>
          </a:xfrm>
          <a:custGeom>
            <a:avLst/>
            <a:gdLst>
              <a:gd name="T0" fmla="*/ 330 w 588"/>
              <a:gd name="T1" fmla="*/ 192 h 882"/>
              <a:gd name="T2" fmla="*/ 360 w 588"/>
              <a:gd name="T3" fmla="*/ 228 h 882"/>
              <a:gd name="T4" fmla="*/ 384 w 588"/>
              <a:gd name="T5" fmla="*/ 270 h 882"/>
              <a:gd name="T6" fmla="*/ 414 w 588"/>
              <a:gd name="T7" fmla="*/ 306 h 882"/>
              <a:gd name="T8" fmla="*/ 456 w 588"/>
              <a:gd name="T9" fmla="*/ 306 h 882"/>
              <a:gd name="T10" fmla="*/ 468 w 588"/>
              <a:gd name="T11" fmla="*/ 300 h 882"/>
              <a:gd name="T12" fmla="*/ 498 w 588"/>
              <a:gd name="T13" fmla="*/ 312 h 882"/>
              <a:gd name="T14" fmla="*/ 516 w 588"/>
              <a:gd name="T15" fmla="*/ 324 h 882"/>
              <a:gd name="T16" fmla="*/ 576 w 588"/>
              <a:gd name="T17" fmla="*/ 324 h 882"/>
              <a:gd name="T18" fmla="*/ 570 w 588"/>
              <a:gd name="T19" fmla="*/ 366 h 882"/>
              <a:gd name="T20" fmla="*/ 546 w 588"/>
              <a:gd name="T21" fmla="*/ 426 h 882"/>
              <a:gd name="T22" fmla="*/ 510 w 588"/>
              <a:gd name="T23" fmla="*/ 450 h 882"/>
              <a:gd name="T24" fmla="*/ 522 w 588"/>
              <a:gd name="T25" fmla="*/ 492 h 882"/>
              <a:gd name="T26" fmla="*/ 498 w 588"/>
              <a:gd name="T27" fmla="*/ 534 h 882"/>
              <a:gd name="T28" fmla="*/ 492 w 588"/>
              <a:gd name="T29" fmla="*/ 570 h 882"/>
              <a:gd name="T30" fmla="*/ 510 w 588"/>
              <a:gd name="T31" fmla="*/ 612 h 882"/>
              <a:gd name="T32" fmla="*/ 510 w 588"/>
              <a:gd name="T33" fmla="*/ 654 h 882"/>
              <a:gd name="T34" fmla="*/ 492 w 588"/>
              <a:gd name="T35" fmla="*/ 690 h 882"/>
              <a:gd name="T36" fmla="*/ 444 w 588"/>
              <a:gd name="T37" fmla="*/ 708 h 882"/>
              <a:gd name="T38" fmla="*/ 438 w 588"/>
              <a:gd name="T39" fmla="*/ 744 h 882"/>
              <a:gd name="T40" fmla="*/ 426 w 588"/>
              <a:gd name="T41" fmla="*/ 786 h 882"/>
              <a:gd name="T42" fmla="*/ 426 w 588"/>
              <a:gd name="T43" fmla="*/ 828 h 882"/>
              <a:gd name="T44" fmla="*/ 420 w 588"/>
              <a:gd name="T45" fmla="*/ 876 h 882"/>
              <a:gd name="T46" fmla="*/ 384 w 588"/>
              <a:gd name="T47" fmla="*/ 858 h 882"/>
              <a:gd name="T48" fmla="*/ 348 w 588"/>
              <a:gd name="T49" fmla="*/ 852 h 882"/>
              <a:gd name="T50" fmla="*/ 306 w 588"/>
              <a:gd name="T51" fmla="*/ 840 h 882"/>
              <a:gd name="T52" fmla="*/ 282 w 588"/>
              <a:gd name="T53" fmla="*/ 810 h 882"/>
              <a:gd name="T54" fmla="*/ 264 w 588"/>
              <a:gd name="T55" fmla="*/ 774 h 882"/>
              <a:gd name="T56" fmla="*/ 300 w 588"/>
              <a:gd name="T57" fmla="*/ 768 h 882"/>
              <a:gd name="T58" fmla="*/ 306 w 588"/>
              <a:gd name="T59" fmla="*/ 720 h 882"/>
              <a:gd name="T60" fmla="*/ 288 w 588"/>
              <a:gd name="T61" fmla="*/ 684 h 882"/>
              <a:gd name="T62" fmla="*/ 240 w 588"/>
              <a:gd name="T63" fmla="*/ 666 h 882"/>
              <a:gd name="T64" fmla="*/ 186 w 588"/>
              <a:gd name="T65" fmla="*/ 672 h 882"/>
              <a:gd name="T66" fmla="*/ 156 w 588"/>
              <a:gd name="T67" fmla="*/ 696 h 882"/>
              <a:gd name="T68" fmla="*/ 96 w 588"/>
              <a:gd name="T69" fmla="*/ 702 h 882"/>
              <a:gd name="T70" fmla="*/ 48 w 588"/>
              <a:gd name="T71" fmla="*/ 708 h 882"/>
              <a:gd name="T72" fmla="*/ 78 w 588"/>
              <a:gd name="T73" fmla="*/ 672 h 882"/>
              <a:gd name="T74" fmla="*/ 78 w 588"/>
              <a:gd name="T75" fmla="*/ 630 h 882"/>
              <a:gd name="T76" fmla="*/ 36 w 588"/>
              <a:gd name="T77" fmla="*/ 630 h 882"/>
              <a:gd name="T78" fmla="*/ 24 w 588"/>
              <a:gd name="T79" fmla="*/ 600 h 882"/>
              <a:gd name="T80" fmla="*/ 54 w 588"/>
              <a:gd name="T81" fmla="*/ 576 h 882"/>
              <a:gd name="T82" fmla="*/ 54 w 588"/>
              <a:gd name="T83" fmla="*/ 546 h 882"/>
              <a:gd name="T84" fmla="*/ 12 w 588"/>
              <a:gd name="T85" fmla="*/ 546 h 882"/>
              <a:gd name="T86" fmla="*/ 0 w 588"/>
              <a:gd name="T87" fmla="*/ 504 h 882"/>
              <a:gd name="T88" fmla="*/ 6 w 588"/>
              <a:gd name="T89" fmla="*/ 456 h 882"/>
              <a:gd name="T90" fmla="*/ 12 w 588"/>
              <a:gd name="T91" fmla="*/ 408 h 882"/>
              <a:gd name="T92" fmla="*/ 24 w 588"/>
              <a:gd name="T93" fmla="*/ 366 h 882"/>
              <a:gd name="T94" fmla="*/ 66 w 588"/>
              <a:gd name="T95" fmla="*/ 348 h 882"/>
              <a:gd name="T96" fmla="*/ 108 w 588"/>
              <a:gd name="T97" fmla="*/ 318 h 882"/>
              <a:gd name="T98" fmla="*/ 150 w 588"/>
              <a:gd name="T99" fmla="*/ 342 h 882"/>
              <a:gd name="T100" fmla="*/ 192 w 588"/>
              <a:gd name="T101" fmla="*/ 318 h 882"/>
              <a:gd name="T102" fmla="*/ 234 w 588"/>
              <a:gd name="T103" fmla="*/ 258 h 882"/>
              <a:gd name="T104" fmla="*/ 246 w 588"/>
              <a:gd name="T105" fmla="*/ 204 h 882"/>
              <a:gd name="T106" fmla="*/ 252 w 588"/>
              <a:gd name="T107" fmla="*/ 162 h 882"/>
              <a:gd name="T108" fmla="*/ 240 w 588"/>
              <a:gd name="T109" fmla="*/ 108 h 882"/>
              <a:gd name="T110" fmla="*/ 222 w 588"/>
              <a:gd name="T111" fmla="*/ 60 h 882"/>
              <a:gd name="T112" fmla="*/ 198 w 588"/>
              <a:gd name="T113" fmla="*/ 18 h 882"/>
              <a:gd name="T114" fmla="*/ 264 w 588"/>
              <a:gd name="T115" fmla="*/ 30 h 882"/>
              <a:gd name="T116" fmla="*/ 282 w 588"/>
              <a:gd name="T117" fmla="*/ 78 h 882"/>
              <a:gd name="T118" fmla="*/ 276 w 588"/>
              <a:gd name="T119" fmla="*/ 138 h 8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88" h="882">
                <a:moveTo>
                  <a:pt x="300" y="162"/>
                </a:moveTo>
                <a:lnTo>
                  <a:pt x="300" y="168"/>
                </a:lnTo>
                <a:lnTo>
                  <a:pt x="306" y="168"/>
                </a:lnTo>
                <a:lnTo>
                  <a:pt x="306" y="174"/>
                </a:lnTo>
                <a:lnTo>
                  <a:pt x="312" y="174"/>
                </a:lnTo>
                <a:lnTo>
                  <a:pt x="318" y="174"/>
                </a:lnTo>
                <a:lnTo>
                  <a:pt x="318" y="180"/>
                </a:lnTo>
                <a:lnTo>
                  <a:pt x="324" y="180"/>
                </a:lnTo>
                <a:lnTo>
                  <a:pt x="324" y="186"/>
                </a:lnTo>
                <a:lnTo>
                  <a:pt x="330" y="186"/>
                </a:lnTo>
                <a:lnTo>
                  <a:pt x="330" y="192"/>
                </a:lnTo>
                <a:lnTo>
                  <a:pt x="336" y="192"/>
                </a:lnTo>
                <a:lnTo>
                  <a:pt x="336" y="198"/>
                </a:lnTo>
                <a:lnTo>
                  <a:pt x="336" y="204"/>
                </a:lnTo>
                <a:lnTo>
                  <a:pt x="336" y="210"/>
                </a:lnTo>
                <a:lnTo>
                  <a:pt x="336" y="216"/>
                </a:lnTo>
                <a:lnTo>
                  <a:pt x="336" y="222"/>
                </a:lnTo>
                <a:lnTo>
                  <a:pt x="342" y="222"/>
                </a:lnTo>
                <a:lnTo>
                  <a:pt x="342" y="228"/>
                </a:lnTo>
                <a:lnTo>
                  <a:pt x="348" y="228"/>
                </a:lnTo>
                <a:lnTo>
                  <a:pt x="354" y="228"/>
                </a:lnTo>
                <a:lnTo>
                  <a:pt x="360" y="228"/>
                </a:lnTo>
                <a:lnTo>
                  <a:pt x="366" y="228"/>
                </a:lnTo>
                <a:lnTo>
                  <a:pt x="366" y="234"/>
                </a:lnTo>
                <a:lnTo>
                  <a:pt x="372" y="234"/>
                </a:lnTo>
                <a:lnTo>
                  <a:pt x="372" y="240"/>
                </a:lnTo>
                <a:lnTo>
                  <a:pt x="372" y="246"/>
                </a:lnTo>
                <a:lnTo>
                  <a:pt x="372" y="252"/>
                </a:lnTo>
                <a:lnTo>
                  <a:pt x="378" y="252"/>
                </a:lnTo>
                <a:lnTo>
                  <a:pt x="378" y="258"/>
                </a:lnTo>
                <a:lnTo>
                  <a:pt x="378" y="264"/>
                </a:lnTo>
                <a:lnTo>
                  <a:pt x="384" y="264"/>
                </a:lnTo>
                <a:lnTo>
                  <a:pt x="384" y="270"/>
                </a:lnTo>
                <a:lnTo>
                  <a:pt x="384" y="276"/>
                </a:lnTo>
                <a:lnTo>
                  <a:pt x="390" y="276"/>
                </a:lnTo>
                <a:lnTo>
                  <a:pt x="390" y="282"/>
                </a:lnTo>
                <a:lnTo>
                  <a:pt x="390" y="288"/>
                </a:lnTo>
                <a:lnTo>
                  <a:pt x="390" y="294"/>
                </a:lnTo>
                <a:lnTo>
                  <a:pt x="396" y="294"/>
                </a:lnTo>
                <a:lnTo>
                  <a:pt x="396" y="300"/>
                </a:lnTo>
                <a:lnTo>
                  <a:pt x="402" y="300"/>
                </a:lnTo>
                <a:lnTo>
                  <a:pt x="402" y="306"/>
                </a:lnTo>
                <a:lnTo>
                  <a:pt x="408" y="306"/>
                </a:lnTo>
                <a:lnTo>
                  <a:pt x="414" y="306"/>
                </a:lnTo>
                <a:lnTo>
                  <a:pt x="414" y="300"/>
                </a:lnTo>
                <a:lnTo>
                  <a:pt x="420" y="300"/>
                </a:lnTo>
                <a:lnTo>
                  <a:pt x="420" y="294"/>
                </a:lnTo>
                <a:lnTo>
                  <a:pt x="426" y="294"/>
                </a:lnTo>
                <a:lnTo>
                  <a:pt x="432" y="294"/>
                </a:lnTo>
                <a:lnTo>
                  <a:pt x="438" y="294"/>
                </a:lnTo>
                <a:lnTo>
                  <a:pt x="438" y="300"/>
                </a:lnTo>
                <a:lnTo>
                  <a:pt x="444" y="300"/>
                </a:lnTo>
                <a:lnTo>
                  <a:pt x="444" y="306"/>
                </a:lnTo>
                <a:lnTo>
                  <a:pt x="450" y="306"/>
                </a:lnTo>
                <a:lnTo>
                  <a:pt x="456" y="306"/>
                </a:lnTo>
                <a:lnTo>
                  <a:pt x="462" y="306"/>
                </a:lnTo>
                <a:lnTo>
                  <a:pt x="462" y="312"/>
                </a:lnTo>
                <a:lnTo>
                  <a:pt x="456" y="318"/>
                </a:lnTo>
                <a:lnTo>
                  <a:pt x="462" y="318"/>
                </a:lnTo>
                <a:lnTo>
                  <a:pt x="462" y="324"/>
                </a:lnTo>
                <a:lnTo>
                  <a:pt x="462" y="318"/>
                </a:lnTo>
                <a:lnTo>
                  <a:pt x="468" y="318"/>
                </a:lnTo>
                <a:lnTo>
                  <a:pt x="468" y="312"/>
                </a:lnTo>
                <a:lnTo>
                  <a:pt x="468" y="306"/>
                </a:lnTo>
                <a:lnTo>
                  <a:pt x="474" y="306"/>
                </a:lnTo>
                <a:lnTo>
                  <a:pt x="468" y="300"/>
                </a:lnTo>
                <a:lnTo>
                  <a:pt x="474" y="300"/>
                </a:lnTo>
                <a:lnTo>
                  <a:pt x="474" y="294"/>
                </a:lnTo>
                <a:lnTo>
                  <a:pt x="480" y="294"/>
                </a:lnTo>
                <a:lnTo>
                  <a:pt x="480" y="288"/>
                </a:lnTo>
                <a:lnTo>
                  <a:pt x="486" y="288"/>
                </a:lnTo>
                <a:lnTo>
                  <a:pt x="492" y="288"/>
                </a:lnTo>
                <a:lnTo>
                  <a:pt x="492" y="294"/>
                </a:lnTo>
                <a:lnTo>
                  <a:pt x="498" y="294"/>
                </a:lnTo>
                <a:lnTo>
                  <a:pt x="498" y="300"/>
                </a:lnTo>
                <a:lnTo>
                  <a:pt x="498" y="306"/>
                </a:lnTo>
                <a:lnTo>
                  <a:pt x="498" y="312"/>
                </a:lnTo>
                <a:lnTo>
                  <a:pt x="498" y="318"/>
                </a:lnTo>
                <a:lnTo>
                  <a:pt x="498" y="324"/>
                </a:lnTo>
                <a:lnTo>
                  <a:pt x="498" y="330"/>
                </a:lnTo>
                <a:lnTo>
                  <a:pt x="492" y="330"/>
                </a:lnTo>
                <a:lnTo>
                  <a:pt x="492" y="336"/>
                </a:lnTo>
                <a:lnTo>
                  <a:pt x="498" y="336"/>
                </a:lnTo>
                <a:lnTo>
                  <a:pt x="504" y="336"/>
                </a:lnTo>
                <a:lnTo>
                  <a:pt x="510" y="336"/>
                </a:lnTo>
                <a:lnTo>
                  <a:pt x="510" y="330"/>
                </a:lnTo>
                <a:lnTo>
                  <a:pt x="516" y="330"/>
                </a:lnTo>
                <a:lnTo>
                  <a:pt x="516" y="324"/>
                </a:lnTo>
                <a:lnTo>
                  <a:pt x="522" y="324"/>
                </a:lnTo>
                <a:lnTo>
                  <a:pt x="528" y="318"/>
                </a:lnTo>
                <a:lnTo>
                  <a:pt x="534" y="318"/>
                </a:lnTo>
                <a:lnTo>
                  <a:pt x="540" y="318"/>
                </a:lnTo>
                <a:lnTo>
                  <a:pt x="546" y="318"/>
                </a:lnTo>
                <a:lnTo>
                  <a:pt x="552" y="318"/>
                </a:lnTo>
                <a:lnTo>
                  <a:pt x="558" y="318"/>
                </a:lnTo>
                <a:lnTo>
                  <a:pt x="564" y="318"/>
                </a:lnTo>
                <a:lnTo>
                  <a:pt x="564" y="324"/>
                </a:lnTo>
                <a:lnTo>
                  <a:pt x="570" y="324"/>
                </a:lnTo>
                <a:lnTo>
                  <a:pt x="576" y="324"/>
                </a:lnTo>
                <a:lnTo>
                  <a:pt x="576" y="330"/>
                </a:lnTo>
                <a:lnTo>
                  <a:pt x="582" y="336"/>
                </a:lnTo>
                <a:lnTo>
                  <a:pt x="576" y="336"/>
                </a:lnTo>
                <a:lnTo>
                  <a:pt x="576" y="342"/>
                </a:lnTo>
                <a:lnTo>
                  <a:pt x="582" y="342"/>
                </a:lnTo>
                <a:lnTo>
                  <a:pt x="588" y="342"/>
                </a:lnTo>
                <a:lnTo>
                  <a:pt x="588" y="348"/>
                </a:lnTo>
                <a:lnTo>
                  <a:pt x="582" y="354"/>
                </a:lnTo>
                <a:lnTo>
                  <a:pt x="576" y="360"/>
                </a:lnTo>
                <a:lnTo>
                  <a:pt x="576" y="366"/>
                </a:lnTo>
                <a:lnTo>
                  <a:pt x="570" y="366"/>
                </a:lnTo>
                <a:lnTo>
                  <a:pt x="570" y="372"/>
                </a:lnTo>
                <a:lnTo>
                  <a:pt x="564" y="372"/>
                </a:lnTo>
                <a:lnTo>
                  <a:pt x="564" y="378"/>
                </a:lnTo>
                <a:lnTo>
                  <a:pt x="564" y="384"/>
                </a:lnTo>
                <a:lnTo>
                  <a:pt x="564" y="390"/>
                </a:lnTo>
                <a:lnTo>
                  <a:pt x="558" y="396"/>
                </a:lnTo>
                <a:lnTo>
                  <a:pt x="558" y="402"/>
                </a:lnTo>
                <a:lnTo>
                  <a:pt x="552" y="408"/>
                </a:lnTo>
                <a:lnTo>
                  <a:pt x="546" y="414"/>
                </a:lnTo>
                <a:lnTo>
                  <a:pt x="546" y="420"/>
                </a:lnTo>
                <a:lnTo>
                  <a:pt x="546" y="426"/>
                </a:lnTo>
                <a:lnTo>
                  <a:pt x="552" y="426"/>
                </a:lnTo>
                <a:lnTo>
                  <a:pt x="552" y="432"/>
                </a:lnTo>
                <a:lnTo>
                  <a:pt x="546" y="432"/>
                </a:lnTo>
                <a:lnTo>
                  <a:pt x="540" y="438"/>
                </a:lnTo>
                <a:lnTo>
                  <a:pt x="534" y="438"/>
                </a:lnTo>
                <a:lnTo>
                  <a:pt x="528" y="438"/>
                </a:lnTo>
                <a:lnTo>
                  <a:pt x="528" y="444"/>
                </a:lnTo>
                <a:lnTo>
                  <a:pt x="522" y="444"/>
                </a:lnTo>
                <a:lnTo>
                  <a:pt x="522" y="450"/>
                </a:lnTo>
                <a:lnTo>
                  <a:pt x="516" y="450"/>
                </a:lnTo>
                <a:lnTo>
                  <a:pt x="510" y="450"/>
                </a:lnTo>
                <a:lnTo>
                  <a:pt x="510" y="456"/>
                </a:lnTo>
                <a:lnTo>
                  <a:pt x="504" y="456"/>
                </a:lnTo>
                <a:lnTo>
                  <a:pt x="510" y="456"/>
                </a:lnTo>
                <a:lnTo>
                  <a:pt x="510" y="462"/>
                </a:lnTo>
                <a:lnTo>
                  <a:pt x="510" y="468"/>
                </a:lnTo>
                <a:lnTo>
                  <a:pt x="516" y="468"/>
                </a:lnTo>
                <a:lnTo>
                  <a:pt x="516" y="474"/>
                </a:lnTo>
                <a:lnTo>
                  <a:pt x="516" y="480"/>
                </a:lnTo>
                <a:lnTo>
                  <a:pt x="516" y="486"/>
                </a:lnTo>
                <a:lnTo>
                  <a:pt x="522" y="486"/>
                </a:lnTo>
                <a:lnTo>
                  <a:pt x="522" y="492"/>
                </a:lnTo>
                <a:lnTo>
                  <a:pt x="516" y="492"/>
                </a:lnTo>
                <a:lnTo>
                  <a:pt x="516" y="498"/>
                </a:lnTo>
                <a:lnTo>
                  <a:pt x="510" y="498"/>
                </a:lnTo>
                <a:lnTo>
                  <a:pt x="510" y="504"/>
                </a:lnTo>
                <a:lnTo>
                  <a:pt x="510" y="510"/>
                </a:lnTo>
                <a:lnTo>
                  <a:pt x="504" y="510"/>
                </a:lnTo>
                <a:lnTo>
                  <a:pt x="504" y="516"/>
                </a:lnTo>
                <a:lnTo>
                  <a:pt x="504" y="522"/>
                </a:lnTo>
                <a:lnTo>
                  <a:pt x="498" y="522"/>
                </a:lnTo>
                <a:lnTo>
                  <a:pt x="498" y="528"/>
                </a:lnTo>
                <a:lnTo>
                  <a:pt x="498" y="534"/>
                </a:lnTo>
                <a:lnTo>
                  <a:pt x="498" y="540"/>
                </a:lnTo>
                <a:lnTo>
                  <a:pt x="492" y="540"/>
                </a:lnTo>
                <a:lnTo>
                  <a:pt x="498" y="540"/>
                </a:lnTo>
                <a:lnTo>
                  <a:pt x="498" y="546"/>
                </a:lnTo>
                <a:lnTo>
                  <a:pt x="498" y="552"/>
                </a:lnTo>
                <a:lnTo>
                  <a:pt x="492" y="552"/>
                </a:lnTo>
                <a:lnTo>
                  <a:pt x="492" y="558"/>
                </a:lnTo>
                <a:lnTo>
                  <a:pt x="486" y="558"/>
                </a:lnTo>
                <a:lnTo>
                  <a:pt x="486" y="564"/>
                </a:lnTo>
                <a:lnTo>
                  <a:pt x="492" y="564"/>
                </a:lnTo>
                <a:lnTo>
                  <a:pt x="492" y="570"/>
                </a:lnTo>
                <a:lnTo>
                  <a:pt x="492" y="576"/>
                </a:lnTo>
                <a:lnTo>
                  <a:pt x="498" y="576"/>
                </a:lnTo>
                <a:lnTo>
                  <a:pt x="498" y="582"/>
                </a:lnTo>
                <a:lnTo>
                  <a:pt x="498" y="588"/>
                </a:lnTo>
                <a:lnTo>
                  <a:pt x="498" y="594"/>
                </a:lnTo>
                <a:lnTo>
                  <a:pt x="498" y="588"/>
                </a:lnTo>
                <a:lnTo>
                  <a:pt x="504" y="588"/>
                </a:lnTo>
                <a:lnTo>
                  <a:pt x="504" y="594"/>
                </a:lnTo>
                <a:lnTo>
                  <a:pt x="504" y="600"/>
                </a:lnTo>
                <a:lnTo>
                  <a:pt x="504" y="606"/>
                </a:lnTo>
                <a:lnTo>
                  <a:pt x="510" y="612"/>
                </a:lnTo>
                <a:lnTo>
                  <a:pt x="510" y="618"/>
                </a:lnTo>
                <a:lnTo>
                  <a:pt x="510" y="624"/>
                </a:lnTo>
                <a:lnTo>
                  <a:pt x="510" y="630"/>
                </a:lnTo>
                <a:lnTo>
                  <a:pt x="504" y="630"/>
                </a:lnTo>
                <a:lnTo>
                  <a:pt x="504" y="636"/>
                </a:lnTo>
                <a:lnTo>
                  <a:pt x="504" y="642"/>
                </a:lnTo>
                <a:lnTo>
                  <a:pt x="510" y="642"/>
                </a:lnTo>
                <a:lnTo>
                  <a:pt x="510" y="648"/>
                </a:lnTo>
                <a:lnTo>
                  <a:pt x="510" y="654"/>
                </a:lnTo>
                <a:lnTo>
                  <a:pt x="516" y="654"/>
                </a:lnTo>
                <a:lnTo>
                  <a:pt x="510" y="654"/>
                </a:lnTo>
                <a:lnTo>
                  <a:pt x="510" y="660"/>
                </a:lnTo>
                <a:lnTo>
                  <a:pt x="510" y="666"/>
                </a:lnTo>
                <a:lnTo>
                  <a:pt x="516" y="666"/>
                </a:lnTo>
                <a:lnTo>
                  <a:pt x="516" y="672"/>
                </a:lnTo>
                <a:lnTo>
                  <a:pt x="516" y="678"/>
                </a:lnTo>
                <a:lnTo>
                  <a:pt x="516" y="684"/>
                </a:lnTo>
                <a:lnTo>
                  <a:pt x="510" y="684"/>
                </a:lnTo>
                <a:lnTo>
                  <a:pt x="504" y="684"/>
                </a:lnTo>
                <a:lnTo>
                  <a:pt x="498" y="684"/>
                </a:lnTo>
                <a:lnTo>
                  <a:pt x="498" y="690"/>
                </a:lnTo>
                <a:lnTo>
                  <a:pt x="492" y="690"/>
                </a:lnTo>
                <a:lnTo>
                  <a:pt x="486" y="690"/>
                </a:lnTo>
                <a:lnTo>
                  <a:pt x="480" y="690"/>
                </a:lnTo>
                <a:lnTo>
                  <a:pt x="480" y="696"/>
                </a:lnTo>
                <a:lnTo>
                  <a:pt x="474" y="696"/>
                </a:lnTo>
                <a:lnTo>
                  <a:pt x="468" y="696"/>
                </a:lnTo>
                <a:lnTo>
                  <a:pt x="468" y="702"/>
                </a:lnTo>
                <a:lnTo>
                  <a:pt x="462" y="702"/>
                </a:lnTo>
                <a:lnTo>
                  <a:pt x="456" y="702"/>
                </a:lnTo>
                <a:lnTo>
                  <a:pt x="456" y="708"/>
                </a:lnTo>
                <a:lnTo>
                  <a:pt x="450" y="708"/>
                </a:lnTo>
                <a:lnTo>
                  <a:pt x="444" y="708"/>
                </a:lnTo>
                <a:lnTo>
                  <a:pt x="444" y="714"/>
                </a:lnTo>
                <a:lnTo>
                  <a:pt x="438" y="714"/>
                </a:lnTo>
                <a:lnTo>
                  <a:pt x="438" y="720"/>
                </a:lnTo>
                <a:lnTo>
                  <a:pt x="432" y="720"/>
                </a:lnTo>
                <a:lnTo>
                  <a:pt x="432" y="726"/>
                </a:lnTo>
                <a:lnTo>
                  <a:pt x="432" y="732"/>
                </a:lnTo>
                <a:lnTo>
                  <a:pt x="438" y="732"/>
                </a:lnTo>
                <a:lnTo>
                  <a:pt x="444" y="732"/>
                </a:lnTo>
                <a:lnTo>
                  <a:pt x="444" y="738"/>
                </a:lnTo>
                <a:lnTo>
                  <a:pt x="438" y="738"/>
                </a:lnTo>
                <a:lnTo>
                  <a:pt x="438" y="744"/>
                </a:lnTo>
                <a:lnTo>
                  <a:pt x="432" y="744"/>
                </a:lnTo>
                <a:lnTo>
                  <a:pt x="432" y="750"/>
                </a:lnTo>
                <a:lnTo>
                  <a:pt x="426" y="750"/>
                </a:lnTo>
                <a:lnTo>
                  <a:pt x="426" y="756"/>
                </a:lnTo>
                <a:lnTo>
                  <a:pt x="426" y="762"/>
                </a:lnTo>
                <a:lnTo>
                  <a:pt x="420" y="762"/>
                </a:lnTo>
                <a:lnTo>
                  <a:pt x="420" y="768"/>
                </a:lnTo>
                <a:lnTo>
                  <a:pt x="420" y="774"/>
                </a:lnTo>
                <a:lnTo>
                  <a:pt x="420" y="780"/>
                </a:lnTo>
                <a:lnTo>
                  <a:pt x="426" y="780"/>
                </a:lnTo>
                <a:lnTo>
                  <a:pt x="426" y="786"/>
                </a:lnTo>
                <a:lnTo>
                  <a:pt x="420" y="786"/>
                </a:lnTo>
                <a:lnTo>
                  <a:pt x="426" y="786"/>
                </a:lnTo>
                <a:lnTo>
                  <a:pt x="426" y="792"/>
                </a:lnTo>
                <a:lnTo>
                  <a:pt x="426" y="798"/>
                </a:lnTo>
                <a:lnTo>
                  <a:pt x="432" y="798"/>
                </a:lnTo>
                <a:lnTo>
                  <a:pt x="432" y="804"/>
                </a:lnTo>
                <a:lnTo>
                  <a:pt x="432" y="810"/>
                </a:lnTo>
                <a:lnTo>
                  <a:pt x="432" y="816"/>
                </a:lnTo>
                <a:lnTo>
                  <a:pt x="432" y="822"/>
                </a:lnTo>
                <a:lnTo>
                  <a:pt x="426" y="822"/>
                </a:lnTo>
                <a:lnTo>
                  <a:pt x="426" y="828"/>
                </a:lnTo>
                <a:lnTo>
                  <a:pt x="420" y="828"/>
                </a:lnTo>
                <a:lnTo>
                  <a:pt x="420" y="834"/>
                </a:lnTo>
                <a:lnTo>
                  <a:pt x="420" y="840"/>
                </a:lnTo>
                <a:lnTo>
                  <a:pt x="420" y="846"/>
                </a:lnTo>
                <a:lnTo>
                  <a:pt x="420" y="852"/>
                </a:lnTo>
                <a:lnTo>
                  <a:pt x="414" y="852"/>
                </a:lnTo>
                <a:lnTo>
                  <a:pt x="414" y="858"/>
                </a:lnTo>
                <a:lnTo>
                  <a:pt x="420" y="858"/>
                </a:lnTo>
                <a:lnTo>
                  <a:pt x="420" y="864"/>
                </a:lnTo>
                <a:lnTo>
                  <a:pt x="420" y="870"/>
                </a:lnTo>
                <a:lnTo>
                  <a:pt x="420" y="876"/>
                </a:lnTo>
                <a:lnTo>
                  <a:pt x="420" y="882"/>
                </a:lnTo>
                <a:lnTo>
                  <a:pt x="414" y="882"/>
                </a:lnTo>
                <a:lnTo>
                  <a:pt x="408" y="882"/>
                </a:lnTo>
                <a:lnTo>
                  <a:pt x="408" y="876"/>
                </a:lnTo>
                <a:lnTo>
                  <a:pt x="408" y="870"/>
                </a:lnTo>
                <a:lnTo>
                  <a:pt x="402" y="870"/>
                </a:lnTo>
                <a:lnTo>
                  <a:pt x="402" y="864"/>
                </a:lnTo>
                <a:lnTo>
                  <a:pt x="396" y="864"/>
                </a:lnTo>
                <a:lnTo>
                  <a:pt x="390" y="864"/>
                </a:lnTo>
                <a:lnTo>
                  <a:pt x="390" y="858"/>
                </a:lnTo>
                <a:lnTo>
                  <a:pt x="384" y="858"/>
                </a:lnTo>
                <a:lnTo>
                  <a:pt x="378" y="858"/>
                </a:lnTo>
                <a:lnTo>
                  <a:pt x="378" y="864"/>
                </a:lnTo>
                <a:lnTo>
                  <a:pt x="372" y="864"/>
                </a:lnTo>
                <a:lnTo>
                  <a:pt x="372" y="870"/>
                </a:lnTo>
                <a:lnTo>
                  <a:pt x="366" y="870"/>
                </a:lnTo>
                <a:lnTo>
                  <a:pt x="360" y="870"/>
                </a:lnTo>
                <a:lnTo>
                  <a:pt x="360" y="864"/>
                </a:lnTo>
                <a:lnTo>
                  <a:pt x="360" y="858"/>
                </a:lnTo>
                <a:lnTo>
                  <a:pt x="354" y="858"/>
                </a:lnTo>
                <a:lnTo>
                  <a:pt x="354" y="852"/>
                </a:lnTo>
                <a:lnTo>
                  <a:pt x="348" y="852"/>
                </a:lnTo>
                <a:lnTo>
                  <a:pt x="348" y="846"/>
                </a:lnTo>
                <a:lnTo>
                  <a:pt x="342" y="846"/>
                </a:lnTo>
                <a:lnTo>
                  <a:pt x="342" y="840"/>
                </a:lnTo>
                <a:lnTo>
                  <a:pt x="336" y="840"/>
                </a:lnTo>
                <a:lnTo>
                  <a:pt x="330" y="840"/>
                </a:lnTo>
                <a:lnTo>
                  <a:pt x="330" y="834"/>
                </a:lnTo>
                <a:lnTo>
                  <a:pt x="324" y="834"/>
                </a:lnTo>
                <a:lnTo>
                  <a:pt x="318" y="834"/>
                </a:lnTo>
                <a:lnTo>
                  <a:pt x="312" y="834"/>
                </a:lnTo>
                <a:lnTo>
                  <a:pt x="312" y="840"/>
                </a:lnTo>
                <a:lnTo>
                  <a:pt x="306" y="840"/>
                </a:lnTo>
                <a:lnTo>
                  <a:pt x="300" y="840"/>
                </a:lnTo>
                <a:lnTo>
                  <a:pt x="300" y="846"/>
                </a:lnTo>
                <a:lnTo>
                  <a:pt x="294" y="846"/>
                </a:lnTo>
                <a:lnTo>
                  <a:pt x="294" y="840"/>
                </a:lnTo>
                <a:lnTo>
                  <a:pt x="294" y="834"/>
                </a:lnTo>
                <a:lnTo>
                  <a:pt x="294" y="828"/>
                </a:lnTo>
                <a:lnTo>
                  <a:pt x="294" y="822"/>
                </a:lnTo>
                <a:lnTo>
                  <a:pt x="288" y="822"/>
                </a:lnTo>
                <a:lnTo>
                  <a:pt x="288" y="816"/>
                </a:lnTo>
                <a:lnTo>
                  <a:pt x="282" y="816"/>
                </a:lnTo>
                <a:lnTo>
                  <a:pt x="282" y="810"/>
                </a:lnTo>
                <a:lnTo>
                  <a:pt x="282" y="804"/>
                </a:lnTo>
                <a:lnTo>
                  <a:pt x="276" y="804"/>
                </a:lnTo>
                <a:lnTo>
                  <a:pt x="276" y="798"/>
                </a:lnTo>
                <a:lnTo>
                  <a:pt x="270" y="798"/>
                </a:lnTo>
                <a:lnTo>
                  <a:pt x="270" y="792"/>
                </a:lnTo>
                <a:lnTo>
                  <a:pt x="264" y="792"/>
                </a:lnTo>
                <a:lnTo>
                  <a:pt x="258" y="792"/>
                </a:lnTo>
                <a:lnTo>
                  <a:pt x="258" y="786"/>
                </a:lnTo>
                <a:lnTo>
                  <a:pt x="258" y="780"/>
                </a:lnTo>
                <a:lnTo>
                  <a:pt x="258" y="774"/>
                </a:lnTo>
                <a:lnTo>
                  <a:pt x="264" y="774"/>
                </a:lnTo>
                <a:lnTo>
                  <a:pt x="270" y="774"/>
                </a:lnTo>
                <a:lnTo>
                  <a:pt x="270" y="780"/>
                </a:lnTo>
                <a:lnTo>
                  <a:pt x="276" y="780"/>
                </a:lnTo>
                <a:lnTo>
                  <a:pt x="282" y="780"/>
                </a:lnTo>
                <a:lnTo>
                  <a:pt x="288" y="780"/>
                </a:lnTo>
                <a:lnTo>
                  <a:pt x="288" y="774"/>
                </a:lnTo>
                <a:lnTo>
                  <a:pt x="294" y="774"/>
                </a:lnTo>
                <a:lnTo>
                  <a:pt x="294" y="780"/>
                </a:lnTo>
                <a:lnTo>
                  <a:pt x="300" y="780"/>
                </a:lnTo>
                <a:lnTo>
                  <a:pt x="300" y="774"/>
                </a:lnTo>
                <a:lnTo>
                  <a:pt x="300" y="768"/>
                </a:lnTo>
                <a:lnTo>
                  <a:pt x="300" y="762"/>
                </a:lnTo>
                <a:lnTo>
                  <a:pt x="300" y="756"/>
                </a:lnTo>
                <a:lnTo>
                  <a:pt x="300" y="750"/>
                </a:lnTo>
                <a:lnTo>
                  <a:pt x="294" y="750"/>
                </a:lnTo>
                <a:lnTo>
                  <a:pt x="294" y="744"/>
                </a:lnTo>
                <a:lnTo>
                  <a:pt x="300" y="744"/>
                </a:lnTo>
                <a:lnTo>
                  <a:pt x="300" y="738"/>
                </a:lnTo>
                <a:lnTo>
                  <a:pt x="300" y="732"/>
                </a:lnTo>
                <a:lnTo>
                  <a:pt x="306" y="732"/>
                </a:lnTo>
                <a:lnTo>
                  <a:pt x="306" y="726"/>
                </a:lnTo>
                <a:lnTo>
                  <a:pt x="306" y="720"/>
                </a:lnTo>
                <a:lnTo>
                  <a:pt x="312" y="720"/>
                </a:lnTo>
                <a:lnTo>
                  <a:pt x="312" y="714"/>
                </a:lnTo>
                <a:lnTo>
                  <a:pt x="306" y="714"/>
                </a:lnTo>
                <a:lnTo>
                  <a:pt x="306" y="708"/>
                </a:lnTo>
                <a:lnTo>
                  <a:pt x="300" y="708"/>
                </a:lnTo>
                <a:lnTo>
                  <a:pt x="300" y="702"/>
                </a:lnTo>
                <a:lnTo>
                  <a:pt x="294" y="702"/>
                </a:lnTo>
                <a:lnTo>
                  <a:pt x="294" y="696"/>
                </a:lnTo>
                <a:lnTo>
                  <a:pt x="294" y="690"/>
                </a:lnTo>
                <a:lnTo>
                  <a:pt x="288" y="690"/>
                </a:lnTo>
                <a:lnTo>
                  <a:pt x="288" y="684"/>
                </a:lnTo>
                <a:lnTo>
                  <a:pt x="282" y="684"/>
                </a:lnTo>
                <a:lnTo>
                  <a:pt x="276" y="684"/>
                </a:lnTo>
                <a:lnTo>
                  <a:pt x="276" y="678"/>
                </a:lnTo>
                <a:lnTo>
                  <a:pt x="270" y="678"/>
                </a:lnTo>
                <a:lnTo>
                  <a:pt x="270" y="672"/>
                </a:lnTo>
                <a:lnTo>
                  <a:pt x="264" y="672"/>
                </a:lnTo>
                <a:lnTo>
                  <a:pt x="258" y="672"/>
                </a:lnTo>
                <a:lnTo>
                  <a:pt x="252" y="672"/>
                </a:lnTo>
                <a:lnTo>
                  <a:pt x="252" y="666"/>
                </a:lnTo>
                <a:lnTo>
                  <a:pt x="246" y="666"/>
                </a:lnTo>
                <a:lnTo>
                  <a:pt x="240" y="666"/>
                </a:lnTo>
                <a:lnTo>
                  <a:pt x="234" y="666"/>
                </a:lnTo>
                <a:lnTo>
                  <a:pt x="228" y="666"/>
                </a:lnTo>
                <a:lnTo>
                  <a:pt x="228" y="660"/>
                </a:lnTo>
                <a:lnTo>
                  <a:pt x="222" y="666"/>
                </a:lnTo>
                <a:lnTo>
                  <a:pt x="216" y="666"/>
                </a:lnTo>
                <a:lnTo>
                  <a:pt x="210" y="666"/>
                </a:lnTo>
                <a:lnTo>
                  <a:pt x="204" y="666"/>
                </a:lnTo>
                <a:lnTo>
                  <a:pt x="198" y="666"/>
                </a:lnTo>
                <a:lnTo>
                  <a:pt x="192" y="666"/>
                </a:lnTo>
                <a:lnTo>
                  <a:pt x="192" y="672"/>
                </a:lnTo>
                <a:lnTo>
                  <a:pt x="186" y="672"/>
                </a:lnTo>
                <a:lnTo>
                  <a:pt x="180" y="672"/>
                </a:lnTo>
                <a:lnTo>
                  <a:pt x="180" y="678"/>
                </a:lnTo>
                <a:lnTo>
                  <a:pt x="180" y="684"/>
                </a:lnTo>
                <a:lnTo>
                  <a:pt x="174" y="684"/>
                </a:lnTo>
                <a:lnTo>
                  <a:pt x="174" y="690"/>
                </a:lnTo>
                <a:lnTo>
                  <a:pt x="174" y="696"/>
                </a:lnTo>
                <a:lnTo>
                  <a:pt x="168" y="696"/>
                </a:lnTo>
                <a:lnTo>
                  <a:pt x="168" y="690"/>
                </a:lnTo>
                <a:lnTo>
                  <a:pt x="162" y="690"/>
                </a:lnTo>
                <a:lnTo>
                  <a:pt x="162" y="696"/>
                </a:lnTo>
                <a:lnTo>
                  <a:pt x="156" y="696"/>
                </a:lnTo>
                <a:lnTo>
                  <a:pt x="150" y="696"/>
                </a:lnTo>
                <a:lnTo>
                  <a:pt x="144" y="696"/>
                </a:lnTo>
                <a:lnTo>
                  <a:pt x="138" y="696"/>
                </a:lnTo>
                <a:lnTo>
                  <a:pt x="132" y="696"/>
                </a:lnTo>
                <a:lnTo>
                  <a:pt x="126" y="696"/>
                </a:lnTo>
                <a:lnTo>
                  <a:pt x="120" y="696"/>
                </a:lnTo>
                <a:lnTo>
                  <a:pt x="114" y="696"/>
                </a:lnTo>
                <a:lnTo>
                  <a:pt x="108" y="696"/>
                </a:lnTo>
                <a:lnTo>
                  <a:pt x="108" y="702"/>
                </a:lnTo>
                <a:lnTo>
                  <a:pt x="102" y="702"/>
                </a:lnTo>
                <a:lnTo>
                  <a:pt x="96" y="702"/>
                </a:lnTo>
                <a:lnTo>
                  <a:pt x="96" y="696"/>
                </a:lnTo>
                <a:lnTo>
                  <a:pt x="90" y="696"/>
                </a:lnTo>
                <a:lnTo>
                  <a:pt x="84" y="696"/>
                </a:lnTo>
                <a:lnTo>
                  <a:pt x="84" y="702"/>
                </a:lnTo>
                <a:lnTo>
                  <a:pt x="78" y="702"/>
                </a:lnTo>
                <a:lnTo>
                  <a:pt x="72" y="702"/>
                </a:lnTo>
                <a:lnTo>
                  <a:pt x="72" y="708"/>
                </a:lnTo>
                <a:lnTo>
                  <a:pt x="66" y="708"/>
                </a:lnTo>
                <a:lnTo>
                  <a:pt x="60" y="708"/>
                </a:lnTo>
                <a:lnTo>
                  <a:pt x="54" y="708"/>
                </a:lnTo>
                <a:lnTo>
                  <a:pt x="48" y="708"/>
                </a:lnTo>
                <a:lnTo>
                  <a:pt x="48" y="702"/>
                </a:lnTo>
                <a:lnTo>
                  <a:pt x="48" y="696"/>
                </a:lnTo>
                <a:lnTo>
                  <a:pt x="48" y="690"/>
                </a:lnTo>
                <a:lnTo>
                  <a:pt x="48" y="684"/>
                </a:lnTo>
                <a:lnTo>
                  <a:pt x="54" y="684"/>
                </a:lnTo>
                <a:lnTo>
                  <a:pt x="60" y="684"/>
                </a:lnTo>
                <a:lnTo>
                  <a:pt x="66" y="684"/>
                </a:lnTo>
                <a:lnTo>
                  <a:pt x="66" y="678"/>
                </a:lnTo>
                <a:lnTo>
                  <a:pt x="72" y="678"/>
                </a:lnTo>
                <a:lnTo>
                  <a:pt x="72" y="672"/>
                </a:lnTo>
                <a:lnTo>
                  <a:pt x="78" y="672"/>
                </a:lnTo>
                <a:lnTo>
                  <a:pt x="84" y="672"/>
                </a:lnTo>
                <a:lnTo>
                  <a:pt x="84" y="666"/>
                </a:lnTo>
                <a:lnTo>
                  <a:pt x="90" y="666"/>
                </a:lnTo>
                <a:lnTo>
                  <a:pt x="90" y="660"/>
                </a:lnTo>
                <a:lnTo>
                  <a:pt x="90" y="654"/>
                </a:lnTo>
                <a:lnTo>
                  <a:pt x="90" y="648"/>
                </a:lnTo>
                <a:lnTo>
                  <a:pt x="90" y="642"/>
                </a:lnTo>
                <a:lnTo>
                  <a:pt x="84" y="642"/>
                </a:lnTo>
                <a:lnTo>
                  <a:pt x="84" y="636"/>
                </a:lnTo>
                <a:lnTo>
                  <a:pt x="84" y="630"/>
                </a:lnTo>
                <a:lnTo>
                  <a:pt x="78" y="630"/>
                </a:lnTo>
                <a:lnTo>
                  <a:pt x="78" y="624"/>
                </a:lnTo>
                <a:lnTo>
                  <a:pt x="72" y="624"/>
                </a:lnTo>
                <a:lnTo>
                  <a:pt x="72" y="618"/>
                </a:lnTo>
                <a:lnTo>
                  <a:pt x="66" y="618"/>
                </a:lnTo>
                <a:lnTo>
                  <a:pt x="66" y="624"/>
                </a:lnTo>
                <a:lnTo>
                  <a:pt x="60" y="624"/>
                </a:lnTo>
                <a:lnTo>
                  <a:pt x="54" y="624"/>
                </a:lnTo>
                <a:lnTo>
                  <a:pt x="48" y="618"/>
                </a:lnTo>
                <a:lnTo>
                  <a:pt x="42" y="618"/>
                </a:lnTo>
                <a:lnTo>
                  <a:pt x="42" y="624"/>
                </a:lnTo>
                <a:lnTo>
                  <a:pt x="36" y="630"/>
                </a:lnTo>
                <a:lnTo>
                  <a:pt x="30" y="630"/>
                </a:lnTo>
                <a:lnTo>
                  <a:pt x="30" y="636"/>
                </a:lnTo>
                <a:lnTo>
                  <a:pt x="24" y="636"/>
                </a:lnTo>
                <a:lnTo>
                  <a:pt x="24" y="630"/>
                </a:lnTo>
                <a:lnTo>
                  <a:pt x="24" y="624"/>
                </a:lnTo>
                <a:lnTo>
                  <a:pt x="18" y="624"/>
                </a:lnTo>
                <a:lnTo>
                  <a:pt x="18" y="618"/>
                </a:lnTo>
                <a:lnTo>
                  <a:pt x="24" y="618"/>
                </a:lnTo>
                <a:lnTo>
                  <a:pt x="24" y="612"/>
                </a:lnTo>
                <a:lnTo>
                  <a:pt x="24" y="606"/>
                </a:lnTo>
                <a:lnTo>
                  <a:pt x="24" y="600"/>
                </a:lnTo>
                <a:lnTo>
                  <a:pt x="18" y="600"/>
                </a:lnTo>
                <a:lnTo>
                  <a:pt x="18" y="594"/>
                </a:lnTo>
                <a:lnTo>
                  <a:pt x="24" y="594"/>
                </a:lnTo>
                <a:lnTo>
                  <a:pt x="30" y="594"/>
                </a:lnTo>
                <a:lnTo>
                  <a:pt x="30" y="588"/>
                </a:lnTo>
                <a:lnTo>
                  <a:pt x="36" y="588"/>
                </a:lnTo>
                <a:lnTo>
                  <a:pt x="36" y="582"/>
                </a:lnTo>
                <a:lnTo>
                  <a:pt x="42" y="582"/>
                </a:lnTo>
                <a:lnTo>
                  <a:pt x="48" y="582"/>
                </a:lnTo>
                <a:lnTo>
                  <a:pt x="48" y="576"/>
                </a:lnTo>
                <a:lnTo>
                  <a:pt x="54" y="576"/>
                </a:lnTo>
                <a:lnTo>
                  <a:pt x="54" y="570"/>
                </a:lnTo>
                <a:lnTo>
                  <a:pt x="60" y="570"/>
                </a:lnTo>
                <a:lnTo>
                  <a:pt x="60" y="564"/>
                </a:lnTo>
                <a:lnTo>
                  <a:pt x="66" y="564"/>
                </a:lnTo>
                <a:lnTo>
                  <a:pt x="66" y="558"/>
                </a:lnTo>
                <a:lnTo>
                  <a:pt x="72" y="558"/>
                </a:lnTo>
                <a:lnTo>
                  <a:pt x="66" y="558"/>
                </a:lnTo>
                <a:lnTo>
                  <a:pt x="60" y="558"/>
                </a:lnTo>
                <a:lnTo>
                  <a:pt x="60" y="552"/>
                </a:lnTo>
                <a:lnTo>
                  <a:pt x="54" y="552"/>
                </a:lnTo>
                <a:lnTo>
                  <a:pt x="54" y="546"/>
                </a:lnTo>
                <a:lnTo>
                  <a:pt x="48" y="546"/>
                </a:lnTo>
                <a:lnTo>
                  <a:pt x="48" y="552"/>
                </a:lnTo>
                <a:lnTo>
                  <a:pt x="42" y="552"/>
                </a:lnTo>
                <a:lnTo>
                  <a:pt x="36" y="552"/>
                </a:lnTo>
                <a:lnTo>
                  <a:pt x="36" y="558"/>
                </a:lnTo>
                <a:lnTo>
                  <a:pt x="30" y="558"/>
                </a:lnTo>
                <a:lnTo>
                  <a:pt x="24" y="558"/>
                </a:lnTo>
                <a:lnTo>
                  <a:pt x="24" y="552"/>
                </a:lnTo>
                <a:lnTo>
                  <a:pt x="18" y="552"/>
                </a:lnTo>
                <a:lnTo>
                  <a:pt x="12" y="552"/>
                </a:lnTo>
                <a:lnTo>
                  <a:pt x="12" y="546"/>
                </a:lnTo>
                <a:lnTo>
                  <a:pt x="12" y="540"/>
                </a:lnTo>
                <a:lnTo>
                  <a:pt x="12" y="534"/>
                </a:lnTo>
                <a:lnTo>
                  <a:pt x="12" y="528"/>
                </a:lnTo>
                <a:lnTo>
                  <a:pt x="12" y="522"/>
                </a:lnTo>
                <a:lnTo>
                  <a:pt x="18" y="522"/>
                </a:lnTo>
                <a:lnTo>
                  <a:pt x="18" y="516"/>
                </a:lnTo>
                <a:lnTo>
                  <a:pt x="12" y="516"/>
                </a:lnTo>
                <a:lnTo>
                  <a:pt x="12" y="510"/>
                </a:lnTo>
                <a:lnTo>
                  <a:pt x="6" y="510"/>
                </a:lnTo>
                <a:lnTo>
                  <a:pt x="6" y="504"/>
                </a:lnTo>
                <a:lnTo>
                  <a:pt x="0" y="504"/>
                </a:lnTo>
                <a:lnTo>
                  <a:pt x="0" y="498"/>
                </a:lnTo>
                <a:lnTo>
                  <a:pt x="0" y="492"/>
                </a:lnTo>
                <a:lnTo>
                  <a:pt x="0" y="486"/>
                </a:lnTo>
                <a:lnTo>
                  <a:pt x="0" y="480"/>
                </a:lnTo>
                <a:lnTo>
                  <a:pt x="6" y="480"/>
                </a:lnTo>
                <a:lnTo>
                  <a:pt x="6" y="474"/>
                </a:lnTo>
                <a:lnTo>
                  <a:pt x="12" y="474"/>
                </a:lnTo>
                <a:lnTo>
                  <a:pt x="12" y="468"/>
                </a:lnTo>
                <a:lnTo>
                  <a:pt x="12" y="462"/>
                </a:lnTo>
                <a:lnTo>
                  <a:pt x="12" y="456"/>
                </a:lnTo>
                <a:lnTo>
                  <a:pt x="6" y="456"/>
                </a:lnTo>
                <a:lnTo>
                  <a:pt x="6" y="450"/>
                </a:lnTo>
                <a:lnTo>
                  <a:pt x="6" y="444"/>
                </a:lnTo>
                <a:lnTo>
                  <a:pt x="0" y="438"/>
                </a:lnTo>
                <a:lnTo>
                  <a:pt x="0" y="432"/>
                </a:lnTo>
                <a:lnTo>
                  <a:pt x="0" y="426"/>
                </a:lnTo>
                <a:lnTo>
                  <a:pt x="6" y="426"/>
                </a:lnTo>
                <a:lnTo>
                  <a:pt x="6" y="420"/>
                </a:lnTo>
                <a:lnTo>
                  <a:pt x="0" y="420"/>
                </a:lnTo>
                <a:lnTo>
                  <a:pt x="6" y="414"/>
                </a:lnTo>
                <a:lnTo>
                  <a:pt x="6" y="408"/>
                </a:lnTo>
                <a:lnTo>
                  <a:pt x="12" y="408"/>
                </a:lnTo>
                <a:lnTo>
                  <a:pt x="18" y="408"/>
                </a:lnTo>
                <a:lnTo>
                  <a:pt x="18" y="402"/>
                </a:lnTo>
                <a:lnTo>
                  <a:pt x="24" y="402"/>
                </a:lnTo>
                <a:lnTo>
                  <a:pt x="24" y="396"/>
                </a:lnTo>
                <a:lnTo>
                  <a:pt x="24" y="390"/>
                </a:lnTo>
                <a:lnTo>
                  <a:pt x="24" y="384"/>
                </a:lnTo>
                <a:lnTo>
                  <a:pt x="18" y="384"/>
                </a:lnTo>
                <a:lnTo>
                  <a:pt x="18" y="378"/>
                </a:lnTo>
                <a:lnTo>
                  <a:pt x="18" y="372"/>
                </a:lnTo>
                <a:lnTo>
                  <a:pt x="18" y="366"/>
                </a:lnTo>
                <a:lnTo>
                  <a:pt x="24" y="366"/>
                </a:lnTo>
                <a:lnTo>
                  <a:pt x="30" y="366"/>
                </a:lnTo>
                <a:lnTo>
                  <a:pt x="36" y="366"/>
                </a:lnTo>
                <a:lnTo>
                  <a:pt x="42" y="366"/>
                </a:lnTo>
                <a:lnTo>
                  <a:pt x="48" y="366"/>
                </a:lnTo>
                <a:lnTo>
                  <a:pt x="54" y="366"/>
                </a:lnTo>
                <a:lnTo>
                  <a:pt x="60" y="366"/>
                </a:lnTo>
                <a:lnTo>
                  <a:pt x="66" y="366"/>
                </a:lnTo>
                <a:lnTo>
                  <a:pt x="66" y="360"/>
                </a:lnTo>
                <a:lnTo>
                  <a:pt x="72" y="354"/>
                </a:lnTo>
                <a:lnTo>
                  <a:pt x="72" y="348"/>
                </a:lnTo>
                <a:lnTo>
                  <a:pt x="66" y="348"/>
                </a:lnTo>
                <a:lnTo>
                  <a:pt x="66" y="342"/>
                </a:lnTo>
                <a:lnTo>
                  <a:pt x="66" y="336"/>
                </a:lnTo>
                <a:lnTo>
                  <a:pt x="72" y="330"/>
                </a:lnTo>
                <a:lnTo>
                  <a:pt x="78" y="330"/>
                </a:lnTo>
                <a:lnTo>
                  <a:pt x="78" y="324"/>
                </a:lnTo>
                <a:lnTo>
                  <a:pt x="84" y="324"/>
                </a:lnTo>
                <a:lnTo>
                  <a:pt x="90" y="324"/>
                </a:lnTo>
                <a:lnTo>
                  <a:pt x="90" y="318"/>
                </a:lnTo>
                <a:lnTo>
                  <a:pt x="96" y="318"/>
                </a:lnTo>
                <a:lnTo>
                  <a:pt x="102" y="318"/>
                </a:lnTo>
                <a:lnTo>
                  <a:pt x="108" y="318"/>
                </a:lnTo>
                <a:lnTo>
                  <a:pt x="114" y="312"/>
                </a:lnTo>
                <a:lnTo>
                  <a:pt x="120" y="312"/>
                </a:lnTo>
                <a:lnTo>
                  <a:pt x="120" y="318"/>
                </a:lnTo>
                <a:lnTo>
                  <a:pt x="126" y="324"/>
                </a:lnTo>
                <a:lnTo>
                  <a:pt x="132" y="324"/>
                </a:lnTo>
                <a:lnTo>
                  <a:pt x="132" y="330"/>
                </a:lnTo>
                <a:lnTo>
                  <a:pt x="132" y="336"/>
                </a:lnTo>
                <a:lnTo>
                  <a:pt x="138" y="336"/>
                </a:lnTo>
                <a:lnTo>
                  <a:pt x="138" y="342"/>
                </a:lnTo>
                <a:lnTo>
                  <a:pt x="144" y="342"/>
                </a:lnTo>
                <a:lnTo>
                  <a:pt x="150" y="342"/>
                </a:lnTo>
                <a:lnTo>
                  <a:pt x="156" y="342"/>
                </a:lnTo>
                <a:lnTo>
                  <a:pt x="162" y="342"/>
                </a:lnTo>
                <a:lnTo>
                  <a:pt x="162" y="336"/>
                </a:lnTo>
                <a:lnTo>
                  <a:pt x="168" y="336"/>
                </a:lnTo>
                <a:lnTo>
                  <a:pt x="174" y="336"/>
                </a:lnTo>
                <a:lnTo>
                  <a:pt x="174" y="330"/>
                </a:lnTo>
                <a:lnTo>
                  <a:pt x="180" y="330"/>
                </a:lnTo>
                <a:lnTo>
                  <a:pt x="186" y="330"/>
                </a:lnTo>
                <a:lnTo>
                  <a:pt x="186" y="324"/>
                </a:lnTo>
                <a:lnTo>
                  <a:pt x="192" y="324"/>
                </a:lnTo>
                <a:lnTo>
                  <a:pt x="192" y="318"/>
                </a:lnTo>
                <a:lnTo>
                  <a:pt x="204" y="312"/>
                </a:lnTo>
                <a:lnTo>
                  <a:pt x="216" y="300"/>
                </a:lnTo>
                <a:lnTo>
                  <a:pt x="216" y="294"/>
                </a:lnTo>
                <a:lnTo>
                  <a:pt x="222" y="294"/>
                </a:lnTo>
                <a:lnTo>
                  <a:pt x="222" y="288"/>
                </a:lnTo>
                <a:lnTo>
                  <a:pt x="222" y="282"/>
                </a:lnTo>
                <a:lnTo>
                  <a:pt x="228" y="276"/>
                </a:lnTo>
                <a:lnTo>
                  <a:pt x="228" y="270"/>
                </a:lnTo>
                <a:lnTo>
                  <a:pt x="228" y="264"/>
                </a:lnTo>
                <a:lnTo>
                  <a:pt x="228" y="258"/>
                </a:lnTo>
                <a:lnTo>
                  <a:pt x="234" y="258"/>
                </a:lnTo>
                <a:lnTo>
                  <a:pt x="234" y="252"/>
                </a:lnTo>
                <a:lnTo>
                  <a:pt x="234" y="246"/>
                </a:lnTo>
                <a:lnTo>
                  <a:pt x="240" y="246"/>
                </a:lnTo>
                <a:lnTo>
                  <a:pt x="240" y="240"/>
                </a:lnTo>
                <a:lnTo>
                  <a:pt x="240" y="234"/>
                </a:lnTo>
                <a:lnTo>
                  <a:pt x="240" y="228"/>
                </a:lnTo>
                <a:lnTo>
                  <a:pt x="240" y="222"/>
                </a:lnTo>
                <a:lnTo>
                  <a:pt x="246" y="222"/>
                </a:lnTo>
                <a:lnTo>
                  <a:pt x="246" y="216"/>
                </a:lnTo>
                <a:lnTo>
                  <a:pt x="246" y="210"/>
                </a:lnTo>
                <a:lnTo>
                  <a:pt x="246" y="204"/>
                </a:lnTo>
                <a:lnTo>
                  <a:pt x="252" y="204"/>
                </a:lnTo>
                <a:lnTo>
                  <a:pt x="252" y="198"/>
                </a:lnTo>
                <a:lnTo>
                  <a:pt x="252" y="192"/>
                </a:lnTo>
                <a:lnTo>
                  <a:pt x="258" y="192"/>
                </a:lnTo>
                <a:lnTo>
                  <a:pt x="252" y="186"/>
                </a:lnTo>
                <a:lnTo>
                  <a:pt x="252" y="180"/>
                </a:lnTo>
                <a:lnTo>
                  <a:pt x="252" y="174"/>
                </a:lnTo>
                <a:lnTo>
                  <a:pt x="252" y="168"/>
                </a:lnTo>
                <a:lnTo>
                  <a:pt x="252" y="162"/>
                </a:lnTo>
                <a:lnTo>
                  <a:pt x="252" y="168"/>
                </a:lnTo>
                <a:lnTo>
                  <a:pt x="252" y="162"/>
                </a:lnTo>
                <a:lnTo>
                  <a:pt x="252" y="156"/>
                </a:lnTo>
                <a:lnTo>
                  <a:pt x="252" y="150"/>
                </a:lnTo>
                <a:lnTo>
                  <a:pt x="246" y="150"/>
                </a:lnTo>
                <a:lnTo>
                  <a:pt x="246" y="144"/>
                </a:lnTo>
                <a:lnTo>
                  <a:pt x="246" y="138"/>
                </a:lnTo>
                <a:lnTo>
                  <a:pt x="246" y="132"/>
                </a:lnTo>
                <a:lnTo>
                  <a:pt x="246" y="126"/>
                </a:lnTo>
                <a:lnTo>
                  <a:pt x="240" y="126"/>
                </a:lnTo>
                <a:lnTo>
                  <a:pt x="240" y="120"/>
                </a:lnTo>
                <a:lnTo>
                  <a:pt x="240" y="114"/>
                </a:lnTo>
                <a:lnTo>
                  <a:pt x="240" y="108"/>
                </a:lnTo>
                <a:lnTo>
                  <a:pt x="234" y="108"/>
                </a:lnTo>
                <a:lnTo>
                  <a:pt x="234" y="102"/>
                </a:lnTo>
                <a:lnTo>
                  <a:pt x="234" y="96"/>
                </a:lnTo>
                <a:lnTo>
                  <a:pt x="234" y="90"/>
                </a:lnTo>
                <a:lnTo>
                  <a:pt x="228" y="90"/>
                </a:lnTo>
                <a:lnTo>
                  <a:pt x="228" y="84"/>
                </a:lnTo>
                <a:lnTo>
                  <a:pt x="228" y="78"/>
                </a:lnTo>
                <a:lnTo>
                  <a:pt x="222" y="78"/>
                </a:lnTo>
                <a:lnTo>
                  <a:pt x="222" y="72"/>
                </a:lnTo>
                <a:lnTo>
                  <a:pt x="222" y="66"/>
                </a:lnTo>
                <a:lnTo>
                  <a:pt x="222" y="60"/>
                </a:lnTo>
                <a:lnTo>
                  <a:pt x="216" y="60"/>
                </a:lnTo>
                <a:lnTo>
                  <a:pt x="216" y="54"/>
                </a:lnTo>
                <a:lnTo>
                  <a:pt x="216" y="48"/>
                </a:lnTo>
                <a:lnTo>
                  <a:pt x="210" y="48"/>
                </a:lnTo>
                <a:lnTo>
                  <a:pt x="210" y="42"/>
                </a:lnTo>
                <a:lnTo>
                  <a:pt x="210" y="36"/>
                </a:lnTo>
                <a:lnTo>
                  <a:pt x="204" y="36"/>
                </a:lnTo>
                <a:lnTo>
                  <a:pt x="204" y="30"/>
                </a:lnTo>
                <a:lnTo>
                  <a:pt x="204" y="24"/>
                </a:lnTo>
                <a:lnTo>
                  <a:pt x="198" y="24"/>
                </a:lnTo>
                <a:lnTo>
                  <a:pt x="198" y="18"/>
                </a:lnTo>
                <a:lnTo>
                  <a:pt x="192" y="18"/>
                </a:lnTo>
                <a:lnTo>
                  <a:pt x="192" y="12"/>
                </a:lnTo>
                <a:lnTo>
                  <a:pt x="192" y="6"/>
                </a:lnTo>
                <a:lnTo>
                  <a:pt x="186" y="6"/>
                </a:lnTo>
                <a:lnTo>
                  <a:pt x="186" y="0"/>
                </a:lnTo>
                <a:lnTo>
                  <a:pt x="252" y="6"/>
                </a:lnTo>
                <a:lnTo>
                  <a:pt x="252" y="12"/>
                </a:lnTo>
                <a:lnTo>
                  <a:pt x="258" y="12"/>
                </a:lnTo>
                <a:lnTo>
                  <a:pt x="258" y="18"/>
                </a:lnTo>
                <a:lnTo>
                  <a:pt x="264" y="24"/>
                </a:lnTo>
                <a:lnTo>
                  <a:pt x="264" y="30"/>
                </a:lnTo>
                <a:lnTo>
                  <a:pt x="270" y="30"/>
                </a:lnTo>
                <a:lnTo>
                  <a:pt x="270" y="36"/>
                </a:lnTo>
                <a:lnTo>
                  <a:pt x="270" y="42"/>
                </a:lnTo>
                <a:lnTo>
                  <a:pt x="276" y="42"/>
                </a:lnTo>
                <a:lnTo>
                  <a:pt x="276" y="48"/>
                </a:lnTo>
                <a:lnTo>
                  <a:pt x="276" y="54"/>
                </a:lnTo>
                <a:lnTo>
                  <a:pt x="276" y="60"/>
                </a:lnTo>
                <a:lnTo>
                  <a:pt x="276" y="66"/>
                </a:lnTo>
                <a:lnTo>
                  <a:pt x="276" y="72"/>
                </a:lnTo>
                <a:lnTo>
                  <a:pt x="276" y="78"/>
                </a:lnTo>
                <a:lnTo>
                  <a:pt x="282" y="78"/>
                </a:lnTo>
                <a:lnTo>
                  <a:pt x="282" y="84"/>
                </a:lnTo>
                <a:lnTo>
                  <a:pt x="282" y="90"/>
                </a:lnTo>
                <a:lnTo>
                  <a:pt x="282" y="96"/>
                </a:lnTo>
                <a:lnTo>
                  <a:pt x="282" y="102"/>
                </a:lnTo>
                <a:lnTo>
                  <a:pt x="282" y="108"/>
                </a:lnTo>
                <a:lnTo>
                  <a:pt x="282" y="114"/>
                </a:lnTo>
                <a:lnTo>
                  <a:pt x="282" y="120"/>
                </a:lnTo>
                <a:lnTo>
                  <a:pt x="276" y="120"/>
                </a:lnTo>
                <a:lnTo>
                  <a:pt x="276" y="126"/>
                </a:lnTo>
                <a:lnTo>
                  <a:pt x="276" y="132"/>
                </a:lnTo>
                <a:lnTo>
                  <a:pt x="276" y="138"/>
                </a:lnTo>
                <a:lnTo>
                  <a:pt x="282" y="138"/>
                </a:lnTo>
                <a:lnTo>
                  <a:pt x="282" y="144"/>
                </a:lnTo>
                <a:lnTo>
                  <a:pt x="288" y="144"/>
                </a:lnTo>
                <a:lnTo>
                  <a:pt x="288" y="150"/>
                </a:lnTo>
                <a:lnTo>
                  <a:pt x="288" y="156"/>
                </a:lnTo>
                <a:lnTo>
                  <a:pt x="294" y="156"/>
                </a:lnTo>
                <a:lnTo>
                  <a:pt x="294" y="162"/>
                </a:lnTo>
                <a:lnTo>
                  <a:pt x="300" y="162"/>
                </a:lnTo>
                <a:close/>
              </a:path>
            </a:pathLst>
          </a:cu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22" name="Freeform 21">
            <a:extLst>
              <a:ext uri="{FF2B5EF4-FFF2-40B4-BE49-F238E27FC236}">
                <a16:creationId xmlns:a16="http://schemas.microsoft.com/office/drawing/2014/main" id="{9C15B5AF-AC4C-EFE4-D633-7CB6829742BE}"/>
              </a:ext>
            </a:extLst>
          </p:cNvPr>
          <p:cNvSpPr>
            <a:spLocks/>
          </p:cNvSpPr>
          <p:nvPr/>
        </p:nvSpPr>
        <p:spPr bwMode="auto">
          <a:xfrm>
            <a:off x="5443627" y="1863295"/>
            <a:ext cx="2333625" cy="1638300"/>
          </a:xfrm>
          <a:custGeom>
            <a:avLst/>
            <a:gdLst>
              <a:gd name="T0" fmla="*/ 918 w 1470"/>
              <a:gd name="T1" fmla="*/ 36 h 1032"/>
              <a:gd name="T2" fmla="*/ 942 w 1470"/>
              <a:gd name="T3" fmla="*/ 66 h 1032"/>
              <a:gd name="T4" fmla="*/ 954 w 1470"/>
              <a:gd name="T5" fmla="*/ 150 h 1032"/>
              <a:gd name="T6" fmla="*/ 990 w 1470"/>
              <a:gd name="T7" fmla="*/ 192 h 1032"/>
              <a:gd name="T8" fmla="*/ 1026 w 1470"/>
              <a:gd name="T9" fmla="*/ 210 h 1032"/>
              <a:gd name="T10" fmla="*/ 1074 w 1470"/>
              <a:gd name="T11" fmla="*/ 252 h 1032"/>
              <a:gd name="T12" fmla="*/ 1110 w 1470"/>
              <a:gd name="T13" fmla="*/ 288 h 1032"/>
              <a:gd name="T14" fmla="*/ 1176 w 1470"/>
              <a:gd name="T15" fmla="*/ 300 h 1032"/>
              <a:gd name="T16" fmla="*/ 1236 w 1470"/>
              <a:gd name="T17" fmla="*/ 330 h 1032"/>
              <a:gd name="T18" fmla="*/ 1284 w 1470"/>
              <a:gd name="T19" fmla="*/ 372 h 1032"/>
              <a:gd name="T20" fmla="*/ 1320 w 1470"/>
              <a:gd name="T21" fmla="*/ 414 h 1032"/>
              <a:gd name="T22" fmla="*/ 1362 w 1470"/>
              <a:gd name="T23" fmla="*/ 480 h 1032"/>
              <a:gd name="T24" fmla="*/ 1410 w 1470"/>
              <a:gd name="T25" fmla="*/ 558 h 1032"/>
              <a:gd name="T26" fmla="*/ 1446 w 1470"/>
              <a:gd name="T27" fmla="*/ 612 h 1032"/>
              <a:gd name="T28" fmla="*/ 1470 w 1470"/>
              <a:gd name="T29" fmla="*/ 684 h 1032"/>
              <a:gd name="T30" fmla="*/ 1434 w 1470"/>
              <a:gd name="T31" fmla="*/ 738 h 1032"/>
              <a:gd name="T32" fmla="*/ 1368 w 1470"/>
              <a:gd name="T33" fmla="*/ 780 h 1032"/>
              <a:gd name="T34" fmla="*/ 1296 w 1470"/>
              <a:gd name="T35" fmla="*/ 756 h 1032"/>
              <a:gd name="T36" fmla="*/ 1260 w 1470"/>
              <a:gd name="T37" fmla="*/ 744 h 1032"/>
              <a:gd name="T38" fmla="*/ 1194 w 1470"/>
              <a:gd name="T39" fmla="*/ 762 h 1032"/>
              <a:gd name="T40" fmla="*/ 1140 w 1470"/>
              <a:gd name="T41" fmla="*/ 810 h 1032"/>
              <a:gd name="T42" fmla="*/ 1068 w 1470"/>
              <a:gd name="T43" fmla="*/ 816 h 1032"/>
              <a:gd name="T44" fmla="*/ 1032 w 1470"/>
              <a:gd name="T45" fmla="*/ 870 h 1032"/>
              <a:gd name="T46" fmla="*/ 1008 w 1470"/>
              <a:gd name="T47" fmla="*/ 942 h 1032"/>
              <a:gd name="T48" fmla="*/ 972 w 1470"/>
              <a:gd name="T49" fmla="*/ 996 h 1032"/>
              <a:gd name="T50" fmla="*/ 912 w 1470"/>
              <a:gd name="T51" fmla="*/ 1026 h 1032"/>
              <a:gd name="T52" fmla="*/ 882 w 1470"/>
              <a:gd name="T53" fmla="*/ 966 h 1032"/>
              <a:gd name="T54" fmla="*/ 858 w 1470"/>
              <a:gd name="T55" fmla="*/ 906 h 1032"/>
              <a:gd name="T56" fmla="*/ 822 w 1470"/>
              <a:gd name="T57" fmla="*/ 852 h 1032"/>
              <a:gd name="T58" fmla="*/ 780 w 1470"/>
              <a:gd name="T59" fmla="*/ 798 h 1032"/>
              <a:gd name="T60" fmla="*/ 726 w 1470"/>
              <a:gd name="T61" fmla="*/ 768 h 1032"/>
              <a:gd name="T62" fmla="*/ 672 w 1470"/>
              <a:gd name="T63" fmla="*/ 804 h 1032"/>
              <a:gd name="T64" fmla="*/ 618 w 1470"/>
              <a:gd name="T65" fmla="*/ 810 h 1032"/>
              <a:gd name="T66" fmla="*/ 576 w 1470"/>
              <a:gd name="T67" fmla="*/ 774 h 1032"/>
              <a:gd name="T68" fmla="*/ 552 w 1470"/>
              <a:gd name="T69" fmla="*/ 780 h 1032"/>
              <a:gd name="T70" fmla="*/ 504 w 1470"/>
              <a:gd name="T71" fmla="*/ 744 h 1032"/>
              <a:gd name="T72" fmla="*/ 468 w 1470"/>
              <a:gd name="T73" fmla="*/ 690 h 1032"/>
              <a:gd name="T74" fmla="*/ 438 w 1470"/>
              <a:gd name="T75" fmla="*/ 642 h 1032"/>
              <a:gd name="T76" fmla="*/ 396 w 1470"/>
              <a:gd name="T77" fmla="*/ 594 h 1032"/>
              <a:gd name="T78" fmla="*/ 354 w 1470"/>
              <a:gd name="T79" fmla="*/ 540 h 1032"/>
              <a:gd name="T80" fmla="*/ 312 w 1470"/>
              <a:gd name="T81" fmla="*/ 486 h 1032"/>
              <a:gd name="T82" fmla="*/ 276 w 1470"/>
              <a:gd name="T83" fmla="*/ 426 h 1032"/>
              <a:gd name="T84" fmla="*/ 216 w 1470"/>
              <a:gd name="T85" fmla="*/ 402 h 1032"/>
              <a:gd name="T86" fmla="*/ 174 w 1470"/>
              <a:gd name="T87" fmla="*/ 354 h 1032"/>
              <a:gd name="T88" fmla="*/ 126 w 1470"/>
              <a:gd name="T89" fmla="*/ 312 h 1032"/>
              <a:gd name="T90" fmla="*/ 84 w 1470"/>
              <a:gd name="T91" fmla="*/ 264 h 1032"/>
              <a:gd name="T92" fmla="*/ 12 w 1470"/>
              <a:gd name="T93" fmla="*/ 246 h 1032"/>
              <a:gd name="T94" fmla="*/ 12 w 1470"/>
              <a:gd name="T95" fmla="*/ 180 h 1032"/>
              <a:gd name="T96" fmla="*/ 54 w 1470"/>
              <a:gd name="T97" fmla="*/ 132 h 1032"/>
              <a:gd name="T98" fmla="*/ 120 w 1470"/>
              <a:gd name="T99" fmla="*/ 132 h 1032"/>
              <a:gd name="T100" fmla="*/ 186 w 1470"/>
              <a:gd name="T101" fmla="*/ 144 h 1032"/>
              <a:gd name="T102" fmla="*/ 246 w 1470"/>
              <a:gd name="T103" fmla="*/ 174 h 1032"/>
              <a:gd name="T104" fmla="*/ 282 w 1470"/>
              <a:gd name="T105" fmla="*/ 156 h 1032"/>
              <a:gd name="T106" fmla="*/ 354 w 1470"/>
              <a:gd name="T107" fmla="*/ 132 h 1032"/>
              <a:gd name="T108" fmla="*/ 420 w 1470"/>
              <a:gd name="T109" fmla="*/ 108 h 1032"/>
              <a:gd name="T110" fmla="*/ 480 w 1470"/>
              <a:gd name="T111" fmla="*/ 60 h 1032"/>
              <a:gd name="T112" fmla="*/ 540 w 1470"/>
              <a:gd name="T113" fmla="*/ 78 h 1032"/>
              <a:gd name="T114" fmla="*/ 612 w 1470"/>
              <a:gd name="T115" fmla="*/ 90 h 1032"/>
              <a:gd name="T116" fmla="*/ 666 w 1470"/>
              <a:gd name="T117" fmla="*/ 126 h 1032"/>
              <a:gd name="T118" fmla="*/ 726 w 1470"/>
              <a:gd name="T119" fmla="*/ 96 h 1032"/>
              <a:gd name="T120" fmla="*/ 792 w 1470"/>
              <a:gd name="T121" fmla="*/ 60 h 1032"/>
              <a:gd name="T122" fmla="*/ 840 w 1470"/>
              <a:gd name="T123" fmla="*/ 18 h 1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470" h="1032">
                <a:moveTo>
                  <a:pt x="900" y="6"/>
                </a:moveTo>
                <a:lnTo>
                  <a:pt x="906" y="6"/>
                </a:lnTo>
                <a:lnTo>
                  <a:pt x="912" y="6"/>
                </a:lnTo>
                <a:lnTo>
                  <a:pt x="912" y="12"/>
                </a:lnTo>
                <a:lnTo>
                  <a:pt x="918" y="12"/>
                </a:lnTo>
                <a:lnTo>
                  <a:pt x="918" y="18"/>
                </a:lnTo>
                <a:lnTo>
                  <a:pt x="912" y="18"/>
                </a:lnTo>
                <a:lnTo>
                  <a:pt x="912" y="24"/>
                </a:lnTo>
                <a:lnTo>
                  <a:pt x="912" y="30"/>
                </a:lnTo>
                <a:lnTo>
                  <a:pt x="912" y="36"/>
                </a:lnTo>
                <a:lnTo>
                  <a:pt x="906" y="36"/>
                </a:lnTo>
                <a:lnTo>
                  <a:pt x="912" y="36"/>
                </a:lnTo>
                <a:lnTo>
                  <a:pt x="912" y="42"/>
                </a:lnTo>
                <a:lnTo>
                  <a:pt x="918" y="42"/>
                </a:lnTo>
                <a:lnTo>
                  <a:pt x="918" y="36"/>
                </a:lnTo>
                <a:lnTo>
                  <a:pt x="924" y="36"/>
                </a:lnTo>
                <a:lnTo>
                  <a:pt x="924" y="42"/>
                </a:lnTo>
                <a:lnTo>
                  <a:pt x="924" y="48"/>
                </a:lnTo>
                <a:lnTo>
                  <a:pt x="924" y="54"/>
                </a:lnTo>
                <a:lnTo>
                  <a:pt x="918" y="54"/>
                </a:lnTo>
                <a:lnTo>
                  <a:pt x="918" y="60"/>
                </a:lnTo>
                <a:lnTo>
                  <a:pt x="924" y="60"/>
                </a:lnTo>
                <a:lnTo>
                  <a:pt x="924" y="66"/>
                </a:lnTo>
                <a:lnTo>
                  <a:pt x="924" y="72"/>
                </a:lnTo>
                <a:lnTo>
                  <a:pt x="924" y="66"/>
                </a:lnTo>
                <a:lnTo>
                  <a:pt x="930" y="66"/>
                </a:lnTo>
                <a:lnTo>
                  <a:pt x="930" y="60"/>
                </a:lnTo>
                <a:lnTo>
                  <a:pt x="936" y="60"/>
                </a:lnTo>
                <a:lnTo>
                  <a:pt x="936" y="66"/>
                </a:lnTo>
                <a:lnTo>
                  <a:pt x="942" y="66"/>
                </a:lnTo>
                <a:lnTo>
                  <a:pt x="942" y="72"/>
                </a:lnTo>
                <a:lnTo>
                  <a:pt x="942" y="78"/>
                </a:lnTo>
                <a:lnTo>
                  <a:pt x="942" y="84"/>
                </a:lnTo>
                <a:lnTo>
                  <a:pt x="942" y="90"/>
                </a:lnTo>
                <a:lnTo>
                  <a:pt x="942" y="96"/>
                </a:lnTo>
                <a:lnTo>
                  <a:pt x="942" y="102"/>
                </a:lnTo>
                <a:lnTo>
                  <a:pt x="948" y="102"/>
                </a:lnTo>
                <a:lnTo>
                  <a:pt x="948" y="108"/>
                </a:lnTo>
                <a:lnTo>
                  <a:pt x="948" y="114"/>
                </a:lnTo>
                <a:lnTo>
                  <a:pt x="948" y="120"/>
                </a:lnTo>
                <a:lnTo>
                  <a:pt x="948" y="126"/>
                </a:lnTo>
                <a:lnTo>
                  <a:pt x="948" y="132"/>
                </a:lnTo>
                <a:lnTo>
                  <a:pt x="948" y="138"/>
                </a:lnTo>
                <a:lnTo>
                  <a:pt x="954" y="144"/>
                </a:lnTo>
                <a:lnTo>
                  <a:pt x="954" y="150"/>
                </a:lnTo>
                <a:lnTo>
                  <a:pt x="954" y="156"/>
                </a:lnTo>
                <a:lnTo>
                  <a:pt x="960" y="156"/>
                </a:lnTo>
                <a:lnTo>
                  <a:pt x="966" y="156"/>
                </a:lnTo>
                <a:lnTo>
                  <a:pt x="966" y="162"/>
                </a:lnTo>
                <a:lnTo>
                  <a:pt x="972" y="162"/>
                </a:lnTo>
                <a:lnTo>
                  <a:pt x="972" y="168"/>
                </a:lnTo>
                <a:lnTo>
                  <a:pt x="972" y="174"/>
                </a:lnTo>
                <a:lnTo>
                  <a:pt x="966" y="174"/>
                </a:lnTo>
                <a:lnTo>
                  <a:pt x="966" y="180"/>
                </a:lnTo>
                <a:lnTo>
                  <a:pt x="966" y="186"/>
                </a:lnTo>
                <a:lnTo>
                  <a:pt x="972" y="186"/>
                </a:lnTo>
                <a:lnTo>
                  <a:pt x="978" y="186"/>
                </a:lnTo>
                <a:lnTo>
                  <a:pt x="978" y="192"/>
                </a:lnTo>
                <a:lnTo>
                  <a:pt x="984" y="192"/>
                </a:lnTo>
                <a:lnTo>
                  <a:pt x="990" y="192"/>
                </a:lnTo>
                <a:lnTo>
                  <a:pt x="996" y="192"/>
                </a:lnTo>
                <a:lnTo>
                  <a:pt x="996" y="186"/>
                </a:lnTo>
                <a:lnTo>
                  <a:pt x="1002" y="186"/>
                </a:lnTo>
                <a:lnTo>
                  <a:pt x="1002" y="180"/>
                </a:lnTo>
                <a:lnTo>
                  <a:pt x="1008" y="180"/>
                </a:lnTo>
                <a:lnTo>
                  <a:pt x="1014" y="180"/>
                </a:lnTo>
                <a:lnTo>
                  <a:pt x="1020" y="180"/>
                </a:lnTo>
                <a:lnTo>
                  <a:pt x="1026" y="180"/>
                </a:lnTo>
                <a:lnTo>
                  <a:pt x="1026" y="186"/>
                </a:lnTo>
                <a:lnTo>
                  <a:pt x="1026" y="192"/>
                </a:lnTo>
                <a:lnTo>
                  <a:pt x="1032" y="192"/>
                </a:lnTo>
                <a:lnTo>
                  <a:pt x="1032" y="198"/>
                </a:lnTo>
                <a:lnTo>
                  <a:pt x="1032" y="204"/>
                </a:lnTo>
                <a:lnTo>
                  <a:pt x="1032" y="210"/>
                </a:lnTo>
                <a:lnTo>
                  <a:pt x="1026" y="210"/>
                </a:lnTo>
                <a:lnTo>
                  <a:pt x="1026" y="216"/>
                </a:lnTo>
                <a:lnTo>
                  <a:pt x="1032" y="216"/>
                </a:lnTo>
                <a:lnTo>
                  <a:pt x="1032" y="222"/>
                </a:lnTo>
                <a:lnTo>
                  <a:pt x="1038" y="222"/>
                </a:lnTo>
                <a:lnTo>
                  <a:pt x="1044" y="222"/>
                </a:lnTo>
                <a:lnTo>
                  <a:pt x="1044" y="228"/>
                </a:lnTo>
                <a:lnTo>
                  <a:pt x="1050" y="228"/>
                </a:lnTo>
                <a:lnTo>
                  <a:pt x="1050" y="234"/>
                </a:lnTo>
                <a:lnTo>
                  <a:pt x="1056" y="234"/>
                </a:lnTo>
                <a:lnTo>
                  <a:pt x="1056" y="240"/>
                </a:lnTo>
                <a:lnTo>
                  <a:pt x="1056" y="246"/>
                </a:lnTo>
                <a:lnTo>
                  <a:pt x="1056" y="252"/>
                </a:lnTo>
                <a:lnTo>
                  <a:pt x="1062" y="252"/>
                </a:lnTo>
                <a:lnTo>
                  <a:pt x="1068" y="252"/>
                </a:lnTo>
                <a:lnTo>
                  <a:pt x="1074" y="252"/>
                </a:lnTo>
                <a:lnTo>
                  <a:pt x="1074" y="246"/>
                </a:lnTo>
                <a:lnTo>
                  <a:pt x="1074" y="252"/>
                </a:lnTo>
                <a:lnTo>
                  <a:pt x="1080" y="252"/>
                </a:lnTo>
                <a:lnTo>
                  <a:pt x="1080" y="258"/>
                </a:lnTo>
                <a:lnTo>
                  <a:pt x="1080" y="264"/>
                </a:lnTo>
                <a:lnTo>
                  <a:pt x="1080" y="270"/>
                </a:lnTo>
                <a:lnTo>
                  <a:pt x="1080" y="276"/>
                </a:lnTo>
                <a:lnTo>
                  <a:pt x="1086" y="276"/>
                </a:lnTo>
                <a:lnTo>
                  <a:pt x="1086" y="282"/>
                </a:lnTo>
                <a:lnTo>
                  <a:pt x="1092" y="282"/>
                </a:lnTo>
                <a:lnTo>
                  <a:pt x="1092" y="276"/>
                </a:lnTo>
                <a:lnTo>
                  <a:pt x="1092" y="282"/>
                </a:lnTo>
                <a:lnTo>
                  <a:pt x="1098" y="282"/>
                </a:lnTo>
                <a:lnTo>
                  <a:pt x="1104" y="288"/>
                </a:lnTo>
                <a:lnTo>
                  <a:pt x="1110" y="288"/>
                </a:lnTo>
                <a:lnTo>
                  <a:pt x="1116" y="288"/>
                </a:lnTo>
                <a:lnTo>
                  <a:pt x="1122" y="288"/>
                </a:lnTo>
                <a:lnTo>
                  <a:pt x="1128" y="288"/>
                </a:lnTo>
                <a:lnTo>
                  <a:pt x="1128" y="282"/>
                </a:lnTo>
                <a:lnTo>
                  <a:pt x="1134" y="282"/>
                </a:lnTo>
                <a:lnTo>
                  <a:pt x="1140" y="282"/>
                </a:lnTo>
                <a:lnTo>
                  <a:pt x="1146" y="282"/>
                </a:lnTo>
                <a:lnTo>
                  <a:pt x="1152" y="282"/>
                </a:lnTo>
                <a:lnTo>
                  <a:pt x="1152" y="288"/>
                </a:lnTo>
                <a:lnTo>
                  <a:pt x="1152" y="294"/>
                </a:lnTo>
                <a:lnTo>
                  <a:pt x="1158" y="294"/>
                </a:lnTo>
                <a:lnTo>
                  <a:pt x="1164" y="294"/>
                </a:lnTo>
                <a:lnTo>
                  <a:pt x="1170" y="294"/>
                </a:lnTo>
                <a:lnTo>
                  <a:pt x="1170" y="300"/>
                </a:lnTo>
                <a:lnTo>
                  <a:pt x="1176" y="300"/>
                </a:lnTo>
                <a:lnTo>
                  <a:pt x="1182" y="300"/>
                </a:lnTo>
                <a:lnTo>
                  <a:pt x="1188" y="300"/>
                </a:lnTo>
                <a:lnTo>
                  <a:pt x="1188" y="306"/>
                </a:lnTo>
                <a:lnTo>
                  <a:pt x="1194" y="306"/>
                </a:lnTo>
                <a:lnTo>
                  <a:pt x="1194" y="312"/>
                </a:lnTo>
                <a:lnTo>
                  <a:pt x="1200" y="312"/>
                </a:lnTo>
                <a:lnTo>
                  <a:pt x="1206" y="312"/>
                </a:lnTo>
                <a:lnTo>
                  <a:pt x="1212" y="312"/>
                </a:lnTo>
                <a:lnTo>
                  <a:pt x="1218" y="312"/>
                </a:lnTo>
                <a:lnTo>
                  <a:pt x="1218" y="318"/>
                </a:lnTo>
                <a:lnTo>
                  <a:pt x="1218" y="324"/>
                </a:lnTo>
                <a:lnTo>
                  <a:pt x="1224" y="324"/>
                </a:lnTo>
                <a:lnTo>
                  <a:pt x="1230" y="324"/>
                </a:lnTo>
                <a:lnTo>
                  <a:pt x="1230" y="330"/>
                </a:lnTo>
                <a:lnTo>
                  <a:pt x="1236" y="330"/>
                </a:lnTo>
                <a:lnTo>
                  <a:pt x="1236" y="336"/>
                </a:lnTo>
                <a:lnTo>
                  <a:pt x="1242" y="336"/>
                </a:lnTo>
                <a:lnTo>
                  <a:pt x="1248" y="336"/>
                </a:lnTo>
                <a:lnTo>
                  <a:pt x="1248" y="342"/>
                </a:lnTo>
                <a:lnTo>
                  <a:pt x="1254" y="342"/>
                </a:lnTo>
                <a:lnTo>
                  <a:pt x="1254" y="348"/>
                </a:lnTo>
                <a:lnTo>
                  <a:pt x="1260" y="348"/>
                </a:lnTo>
                <a:lnTo>
                  <a:pt x="1260" y="354"/>
                </a:lnTo>
                <a:lnTo>
                  <a:pt x="1260" y="360"/>
                </a:lnTo>
                <a:lnTo>
                  <a:pt x="1266" y="360"/>
                </a:lnTo>
                <a:lnTo>
                  <a:pt x="1266" y="366"/>
                </a:lnTo>
                <a:lnTo>
                  <a:pt x="1272" y="366"/>
                </a:lnTo>
                <a:lnTo>
                  <a:pt x="1272" y="372"/>
                </a:lnTo>
                <a:lnTo>
                  <a:pt x="1278" y="372"/>
                </a:lnTo>
                <a:lnTo>
                  <a:pt x="1284" y="372"/>
                </a:lnTo>
                <a:lnTo>
                  <a:pt x="1284" y="366"/>
                </a:lnTo>
                <a:lnTo>
                  <a:pt x="1284" y="372"/>
                </a:lnTo>
                <a:lnTo>
                  <a:pt x="1290" y="372"/>
                </a:lnTo>
                <a:lnTo>
                  <a:pt x="1296" y="372"/>
                </a:lnTo>
                <a:lnTo>
                  <a:pt x="1302" y="372"/>
                </a:lnTo>
                <a:lnTo>
                  <a:pt x="1302" y="378"/>
                </a:lnTo>
                <a:lnTo>
                  <a:pt x="1308" y="378"/>
                </a:lnTo>
                <a:lnTo>
                  <a:pt x="1308" y="384"/>
                </a:lnTo>
                <a:lnTo>
                  <a:pt x="1308" y="390"/>
                </a:lnTo>
                <a:lnTo>
                  <a:pt x="1308" y="396"/>
                </a:lnTo>
                <a:lnTo>
                  <a:pt x="1314" y="396"/>
                </a:lnTo>
                <a:lnTo>
                  <a:pt x="1314" y="402"/>
                </a:lnTo>
                <a:lnTo>
                  <a:pt x="1314" y="408"/>
                </a:lnTo>
                <a:lnTo>
                  <a:pt x="1314" y="414"/>
                </a:lnTo>
                <a:lnTo>
                  <a:pt x="1320" y="414"/>
                </a:lnTo>
                <a:lnTo>
                  <a:pt x="1320" y="420"/>
                </a:lnTo>
                <a:lnTo>
                  <a:pt x="1320" y="426"/>
                </a:lnTo>
                <a:lnTo>
                  <a:pt x="1326" y="426"/>
                </a:lnTo>
                <a:lnTo>
                  <a:pt x="1326" y="432"/>
                </a:lnTo>
                <a:lnTo>
                  <a:pt x="1332" y="432"/>
                </a:lnTo>
                <a:lnTo>
                  <a:pt x="1338" y="432"/>
                </a:lnTo>
                <a:lnTo>
                  <a:pt x="1338" y="438"/>
                </a:lnTo>
                <a:lnTo>
                  <a:pt x="1344" y="438"/>
                </a:lnTo>
                <a:lnTo>
                  <a:pt x="1344" y="444"/>
                </a:lnTo>
                <a:lnTo>
                  <a:pt x="1350" y="444"/>
                </a:lnTo>
                <a:lnTo>
                  <a:pt x="1356" y="450"/>
                </a:lnTo>
                <a:lnTo>
                  <a:pt x="1356" y="456"/>
                </a:lnTo>
                <a:lnTo>
                  <a:pt x="1362" y="462"/>
                </a:lnTo>
                <a:lnTo>
                  <a:pt x="1362" y="468"/>
                </a:lnTo>
                <a:lnTo>
                  <a:pt x="1362" y="480"/>
                </a:lnTo>
                <a:lnTo>
                  <a:pt x="1368" y="486"/>
                </a:lnTo>
                <a:lnTo>
                  <a:pt x="1368" y="492"/>
                </a:lnTo>
                <a:lnTo>
                  <a:pt x="1368" y="498"/>
                </a:lnTo>
                <a:lnTo>
                  <a:pt x="1368" y="504"/>
                </a:lnTo>
                <a:lnTo>
                  <a:pt x="1368" y="510"/>
                </a:lnTo>
                <a:lnTo>
                  <a:pt x="1368" y="516"/>
                </a:lnTo>
                <a:lnTo>
                  <a:pt x="1374" y="516"/>
                </a:lnTo>
                <a:lnTo>
                  <a:pt x="1374" y="522"/>
                </a:lnTo>
                <a:lnTo>
                  <a:pt x="1380" y="528"/>
                </a:lnTo>
                <a:lnTo>
                  <a:pt x="1386" y="534"/>
                </a:lnTo>
                <a:lnTo>
                  <a:pt x="1386" y="540"/>
                </a:lnTo>
                <a:lnTo>
                  <a:pt x="1392" y="546"/>
                </a:lnTo>
                <a:lnTo>
                  <a:pt x="1398" y="546"/>
                </a:lnTo>
                <a:lnTo>
                  <a:pt x="1410" y="552"/>
                </a:lnTo>
                <a:lnTo>
                  <a:pt x="1410" y="558"/>
                </a:lnTo>
                <a:lnTo>
                  <a:pt x="1416" y="564"/>
                </a:lnTo>
                <a:lnTo>
                  <a:pt x="1416" y="570"/>
                </a:lnTo>
                <a:lnTo>
                  <a:pt x="1416" y="576"/>
                </a:lnTo>
                <a:lnTo>
                  <a:pt x="1422" y="576"/>
                </a:lnTo>
                <a:lnTo>
                  <a:pt x="1422" y="582"/>
                </a:lnTo>
                <a:lnTo>
                  <a:pt x="1428" y="588"/>
                </a:lnTo>
                <a:lnTo>
                  <a:pt x="1434" y="588"/>
                </a:lnTo>
                <a:lnTo>
                  <a:pt x="1440" y="588"/>
                </a:lnTo>
                <a:lnTo>
                  <a:pt x="1446" y="588"/>
                </a:lnTo>
                <a:lnTo>
                  <a:pt x="1446" y="594"/>
                </a:lnTo>
                <a:lnTo>
                  <a:pt x="1452" y="594"/>
                </a:lnTo>
                <a:lnTo>
                  <a:pt x="1452" y="600"/>
                </a:lnTo>
                <a:lnTo>
                  <a:pt x="1452" y="606"/>
                </a:lnTo>
                <a:lnTo>
                  <a:pt x="1446" y="606"/>
                </a:lnTo>
                <a:lnTo>
                  <a:pt x="1446" y="612"/>
                </a:lnTo>
                <a:lnTo>
                  <a:pt x="1446" y="618"/>
                </a:lnTo>
                <a:lnTo>
                  <a:pt x="1452" y="618"/>
                </a:lnTo>
                <a:lnTo>
                  <a:pt x="1452" y="624"/>
                </a:lnTo>
                <a:lnTo>
                  <a:pt x="1452" y="630"/>
                </a:lnTo>
                <a:lnTo>
                  <a:pt x="1446" y="636"/>
                </a:lnTo>
                <a:lnTo>
                  <a:pt x="1452" y="642"/>
                </a:lnTo>
                <a:lnTo>
                  <a:pt x="1452" y="648"/>
                </a:lnTo>
                <a:lnTo>
                  <a:pt x="1458" y="654"/>
                </a:lnTo>
                <a:lnTo>
                  <a:pt x="1458" y="660"/>
                </a:lnTo>
                <a:lnTo>
                  <a:pt x="1458" y="666"/>
                </a:lnTo>
                <a:lnTo>
                  <a:pt x="1464" y="666"/>
                </a:lnTo>
                <a:lnTo>
                  <a:pt x="1464" y="672"/>
                </a:lnTo>
                <a:lnTo>
                  <a:pt x="1470" y="672"/>
                </a:lnTo>
                <a:lnTo>
                  <a:pt x="1470" y="678"/>
                </a:lnTo>
                <a:lnTo>
                  <a:pt x="1470" y="684"/>
                </a:lnTo>
                <a:lnTo>
                  <a:pt x="1464" y="690"/>
                </a:lnTo>
                <a:lnTo>
                  <a:pt x="1464" y="696"/>
                </a:lnTo>
                <a:lnTo>
                  <a:pt x="1458" y="696"/>
                </a:lnTo>
                <a:lnTo>
                  <a:pt x="1458" y="702"/>
                </a:lnTo>
                <a:lnTo>
                  <a:pt x="1458" y="708"/>
                </a:lnTo>
                <a:lnTo>
                  <a:pt x="1464" y="708"/>
                </a:lnTo>
                <a:lnTo>
                  <a:pt x="1464" y="714"/>
                </a:lnTo>
                <a:lnTo>
                  <a:pt x="1458" y="714"/>
                </a:lnTo>
                <a:lnTo>
                  <a:pt x="1458" y="720"/>
                </a:lnTo>
                <a:lnTo>
                  <a:pt x="1458" y="726"/>
                </a:lnTo>
                <a:lnTo>
                  <a:pt x="1452" y="726"/>
                </a:lnTo>
                <a:lnTo>
                  <a:pt x="1452" y="732"/>
                </a:lnTo>
                <a:lnTo>
                  <a:pt x="1446" y="738"/>
                </a:lnTo>
                <a:lnTo>
                  <a:pt x="1440" y="738"/>
                </a:lnTo>
                <a:lnTo>
                  <a:pt x="1434" y="738"/>
                </a:lnTo>
                <a:lnTo>
                  <a:pt x="1428" y="738"/>
                </a:lnTo>
                <a:lnTo>
                  <a:pt x="1422" y="738"/>
                </a:lnTo>
                <a:lnTo>
                  <a:pt x="1416" y="744"/>
                </a:lnTo>
                <a:lnTo>
                  <a:pt x="1416" y="750"/>
                </a:lnTo>
                <a:lnTo>
                  <a:pt x="1410" y="756"/>
                </a:lnTo>
                <a:lnTo>
                  <a:pt x="1404" y="762"/>
                </a:lnTo>
                <a:lnTo>
                  <a:pt x="1398" y="768"/>
                </a:lnTo>
                <a:lnTo>
                  <a:pt x="1398" y="774"/>
                </a:lnTo>
                <a:lnTo>
                  <a:pt x="1398" y="780"/>
                </a:lnTo>
                <a:lnTo>
                  <a:pt x="1398" y="786"/>
                </a:lnTo>
                <a:lnTo>
                  <a:pt x="1392" y="786"/>
                </a:lnTo>
                <a:lnTo>
                  <a:pt x="1386" y="786"/>
                </a:lnTo>
                <a:lnTo>
                  <a:pt x="1380" y="786"/>
                </a:lnTo>
                <a:lnTo>
                  <a:pt x="1374" y="786"/>
                </a:lnTo>
                <a:lnTo>
                  <a:pt x="1368" y="780"/>
                </a:lnTo>
                <a:lnTo>
                  <a:pt x="1356" y="780"/>
                </a:lnTo>
                <a:lnTo>
                  <a:pt x="1350" y="780"/>
                </a:lnTo>
                <a:lnTo>
                  <a:pt x="1344" y="780"/>
                </a:lnTo>
                <a:lnTo>
                  <a:pt x="1344" y="774"/>
                </a:lnTo>
                <a:lnTo>
                  <a:pt x="1338" y="774"/>
                </a:lnTo>
                <a:lnTo>
                  <a:pt x="1338" y="768"/>
                </a:lnTo>
                <a:lnTo>
                  <a:pt x="1332" y="768"/>
                </a:lnTo>
                <a:lnTo>
                  <a:pt x="1332" y="762"/>
                </a:lnTo>
                <a:lnTo>
                  <a:pt x="1326" y="762"/>
                </a:lnTo>
                <a:lnTo>
                  <a:pt x="1320" y="762"/>
                </a:lnTo>
                <a:lnTo>
                  <a:pt x="1314" y="762"/>
                </a:lnTo>
                <a:lnTo>
                  <a:pt x="1308" y="762"/>
                </a:lnTo>
                <a:lnTo>
                  <a:pt x="1302" y="762"/>
                </a:lnTo>
                <a:lnTo>
                  <a:pt x="1302" y="756"/>
                </a:lnTo>
                <a:lnTo>
                  <a:pt x="1296" y="756"/>
                </a:lnTo>
                <a:lnTo>
                  <a:pt x="1290" y="756"/>
                </a:lnTo>
                <a:lnTo>
                  <a:pt x="1284" y="762"/>
                </a:lnTo>
                <a:lnTo>
                  <a:pt x="1284" y="756"/>
                </a:lnTo>
                <a:lnTo>
                  <a:pt x="1284" y="750"/>
                </a:lnTo>
                <a:lnTo>
                  <a:pt x="1278" y="750"/>
                </a:lnTo>
                <a:lnTo>
                  <a:pt x="1272" y="750"/>
                </a:lnTo>
                <a:lnTo>
                  <a:pt x="1272" y="744"/>
                </a:lnTo>
                <a:lnTo>
                  <a:pt x="1266" y="744"/>
                </a:lnTo>
                <a:lnTo>
                  <a:pt x="1272" y="744"/>
                </a:lnTo>
                <a:lnTo>
                  <a:pt x="1272" y="738"/>
                </a:lnTo>
                <a:lnTo>
                  <a:pt x="1272" y="732"/>
                </a:lnTo>
                <a:lnTo>
                  <a:pt x="1266" y="732"/>
                </a:lnTo>
                <a:lnTo>
                  <a:pt x="1266" y="738"/>
                </a:lnTo>
                <a:lnTo>
                  <a:pt x="1260" y="738"/>
                </a:lnTo>
                <a:lnTo>
                  <a:pt x="1260" y="744"/>
                </a:lnTo>
                <a:lnTo>
                  <a:pt x="1254" y="744"/>
                </a:lnTo>
                <a:lnTo>
                  <a:pt x="1248" y="738"/>
                </a:lnTo>
                <a:lnTo>
                  <a:pt x="1242" y="738"/>
                </a:lnTo>
                <a:lnTo>
                  <a:pt x="1242" y="732"/>
                </a:lnTo>
                <a:lnTo>
                  <a:pt x="1236" y="732"/>
                </a:lnTo>
                <a:lnTo>
                  <a:pt x="1230" y="732"/>
                </a:lnTo>
                <a:lnTo>
                  <a:pt x="1224" y="738"/>
                </a:lnTo>
                <a:lnTo>
                  <a:pt x="1218" y="738"/>
                </a:lnTo>
                <a:lnTo>
                  <a:pt x="1218" y="744"/>
                </a:lnTo>
                <a:lnTo>
                  <a:pt x="1212" y="744"/>
                </a:lnTo>
                <a:lnTo>
                  <a:pt x="1206" y="744"/>
                </a:lnTo>
                <a:lnTo>
                  <a:pt x="1200" y="744"/>
                </a:lnTo>
                <a:lnTo>
                  <a:pt x="1200" y="750"/>
                </a:lnTo>
                <a:lnTo>
                  <a:pt x="1194" y="756"/>
                </a:lnTo>
                <a:lnTo>
                  <a:pt x="1194" y="762"/>
                </a:lnTo>
                <a:lnTo>
                  <a:pt x="1188" y="768"/>
                </a:lnTo>
                <a:lnTo>
                  <a:pt x="1182" y="774"/>
                </a:lnTo>
                <a:lnTo>
                  <a:pt x="1176" y="774"/>
                </a:lnTo>
                <a:lnTo>
                  <a:pt x="1176" y="780"/>
                </a:lnTo>
                <a:lnTo>
                  <a:pt x="1170" y="780"/>
                </a:lnTo>
                <a:lnTo>
                  <a:pt x="1170" y="786"/>
                </a:lnTo>
                <a:lnTo>
                  <a:pt x="1164" y="786"/>
                </a:lnTo>
                <a:lnTo>
                  <a:pt x="1164" y="792"/>
                </a:lnTo>
                <a:lnTo>
                  <a:pt x="1164" y="798"/>
                </a:lnTo>
                <a:lnTo>
                  <a:pt x="1158" y="798"/>
                </a:lnTo>
                <a:lnTo>
                  <a:pt x="1158" y="804"/>
                </a:lnTo>
                <a:lnTo>
                  <a:pt x="1158" y="810"/>
                </a:lnTo>
                <a:lnTo>
                  <a:pt x="1152" y="810"/>
                </a:lnTo>
                <a:lnTo>
                  <a:pt x="1146" y="810"/>
                </a:lnTo>
                <a:lnTo>
                  <a:pt x="1140" y="810"/>
                </a:lnTo>
                <a:lnTo>
                  <a:pt x="1140" y="816"/>
                </a:lnTo>
                <a:lnTo>
                  <a:pt x="1134" y="822"/>
                </a:lnTo>
                <a:lnTo>
                  <a:pt x="1128" y="822"/>
                </a:lnTo>
                <a:lnTo>
                  <a:pt x="1122" y="822"/>
                </a:lnTo>
                <a:lnTo>
                  <a:pt x="1116" y="822"/>
                </a:lnTo>
                <a:lnTo>
                  <a:pt x="1110" y="822"/>
                </a:lnTo>
                <a:lnTo>
                  <a:pt x="1104" y="822"/>
                </a:lnTo>
                <a:lnTo>
                  <a:pt x="1104" y="828"/>
                </a:lnTo>
                <a:lnTo>
                  <a:pt x="1098" y="828"/>
                </a:lnTo>
                <a:lnTo>
                  <a:pt x="1098" y="822"/>
                </a:lnTo>
                <a:lnTo>
                  <a:pt x="1092" y="822"/>
                </a:lnTo>
                <a:lnTo>
                  <a:pt x="1086" y="828"/>
                </a:lnTo>
                <a:lnTo>
                  <a:pt x="1080" y="822"/>
                </a:lnTo>
                <a:lnTo>
                  <a:pt x="1074" y="822"/>
                </a:lnTo>
                <a:lnTo>
                  <a:pt x="1068" y="816"/>
                </a:lnTo>
                <a:lnTo>
                  <a:pt x="1062" y="816"/>
                </a:lnTo>
                <a:lnTo>
                  <a:pt x="1056" y="822"/>
                </a:lnTo>
                <a:lnTo>
                  <a:pt x="1050" y="822"/>
                </a:lnTo>
                <a:lnTo>
                  <a:pt x="1050" y="828"/>
                </a:lnTo>
                <a:lnTo>
                  <a:pt x="1044" y="828"/>
                </a:lnTo>
                <a:lnTo>
                  <a:pt x="1044" y="834"/>
                </a:lnTo>
                <a:lnTo>
                  <a:pt x="1038" y="834"/>
                </a:lnTo>
                <a:lnTo>
                  <a:pt x="1032" y="840"/>
                </a:lnTo>
                <a:lnTo>
                  <a:pt x="1026" y="840"/>
                </a:lnTo>
                <a:lnTo>
                  <a:pt x="1026" y="846"/>
                </a:lnTo>
                <a:lnTo>
                  <a:pt x="1026" y="852"/>
                </a:lnTo>
                <a:lnTo>
                  <a:pt x="1032" y="852"/>
                </a:lnTo>
                <a:lnTo>
                  <a:pt x="1032" y="858"/>
                </a:lnTo>
                <a:lnTo>
                  <a:pt x="1032" y="864"/>
                </a:lnTo>
                <a:lnTo>
                  <a:pt x="1032" y="870"/>
                </a:lnTo>
                <a:lnTo>
                  <a:pt x="1026" y="870"/>
                </a:lnTo>
                <a:lnTo>
                  <a:pt x="1020" y="876"/>
                </a:lnTo>
                <a:lnTo>
                  <a:pt x="1020" y="882"/>
                </a:lnTo>
                <a:lnTo>
                  <a:pt x="1020" y="888"/>
                </a:lnTo>
                <a:lnTo>
                  <a:pt x="1020" y="894"/>
                </a:lnTo>
                <a:lnTo>
                  <a:pt x="1020" y="900"/>
                </a:lnTo>
                <a:lnTo>
                  <a:pt x="1014" y="900"/>
                </a:lnTo>
                <a:lnTo>
                  <a:pt x="1014" y="906"/>
                </a:lnTo>
                <a:lnTo>
                  <a:pt x="1014" y="912"/>
                </a:lnTo>
                <a:lnTo>
                  <a:pt x="1014" y="918"/>
                </a:lnTo>
                <a:lnTo>
                  <a:pt x="1014" y="924"/>
                </a:lnTo>
                <a:lnTo>
                  <a:pt x="1014" y="930"/>
                </a:lnTo>
                <a:lnTo>
                  <a:pt x="1008" y="930"/>
                </a:lnTo>
                <a:lnTo>
                  <a:pt x="1008" y="936"/>
                </a:lnTo>
                <a:lnTo>
                  <a:pt x="1008" y="942"/>
                </a:lnTo>
                <a:lnTo>
                  <a:pt x="1002" y="948"/>
                </a:lnTo>
                <a:lnTo>
                  <a:pt x="1002" y="954"/>
                </a:lnTo>
                <a:lnTo>
                  <a:pt x="1002" y="960"/>
                </a:lnTo>
                <a:lnTo>
                  <a:pt x="1002" y="966"/>
                </a:lnTo>
                <a:lnTo>
                  <a:pt x="1002" y="972"/>
                </a:lnTo>
                <a:lnTo>
                  <a:pt x="1002" y="978"/>
                </a:lnTo>
                <a:lnTo>
                  <a:pt x="996" y="978"/>
                </a:lnTo>
                <a:lnTo>
                  <a:pt x="990" y="978"/>
                </a:lnTo>
                <a:lnTo>
                  <a:pt x="984" y="978"/>
                </a:lnTo>
                <a:lnTo>
                  <a:pt x="984" y="972"/>
                </a:lnTo>
                <a:lnTo>
                  <a:pt x="978" y="978"/>
                </a:lnTo>
                <a:lnTo>
                  <a:pt x="978" y="984"/>
                </a:lnTo>
                <a:lnTo>
                  <a:pt x="978" y="990"/>
                </a:lnTo>
                <a:lnTo>
                  <a:pt x="972" y="990"/>
                </a:lnTo>
                <a:lnTo>
                  <a:pt x="972" y="996"/>
                </a:lnTo>
                <a:lnTo>
                  <a:pt x="966" y="1002"/>
                </a:lnTo>
                <a:lnTo>
                  <a:pt x="960" y="1008"/>
                </a:lnTo>
                <a:lnTo>
                  <a:pt x="954" y="1014"/>
                </a:lnTo>
                <a:lnTo>
                  <a:pt x="948" y="1014"/>
                </a:lnTo>
                <a:lnTo>
                  <a:pt x="942" y="1014"/>
                </a:lnTo>
                <a:lnTo>
                  <a:pt x="942" y="1020"/>
                </a:lnTo>
                <a:lnTo>
                  <a:pt x="936" y="1020"/>
                </a:lnTo>
                <a:lnTo>
                  <a:pt x="930" y="1026"/>
                </a:lnTo>
                <a:lnTo>
                  <a:pt x="924" y="1026"/>
                </a:lnTo>
                <a:lnTo>
                  <a:pt x="918" y="1026"/>
                </a:lnTo>
                <a:lnTo>
                  <a:pt x="918" y="1032"/>
                </a:lnTo>
                <a:lnTo>
                  <a:pt x="912" y="1032"/>
                </a:lnTo>
                <a:lnTo>
                  <a:pt x="906" y="1032"/>
                </a:lnTo>
                <a:lnTo>
                  <a:pt x="906" y="1026"/>
                </a:lnTo>
                <a:lnTo>
                  <a:pt x="912" y="1026"/>
                </a:lnTo>
                <a:lnTo>
                  <a:pt x="912" y="1020"/>
                </a:lnTo>
                <a:lnTo>
                  <a:pt x="906" y="1020"/>
                </a:lnTo>
                <a:lnTo>
                  <a:pt x="906" y="1014"/>
                </a:lnTo>
                <a:lnTo>
                  <a:pt x="906" y="1008"/>
                </a:lnTo>
                <a:lnTo>
                  <a:pt x="900" y="1008"/>
                </a:lnTo>
                <a:lnTo>
                  <a:pt x="900" y="1002"/>
                </a:lnTo>
                <a:lnTo>
                  <a:pt x="900" y="996"/>
                </a:lnTo>
                <a:lnTo>
                  <a:pt x="894" y="996"/>
                </a:lnTo>
                <a:lnTo>
                  <a:pt x="894" y="990"/>
                </a:lnTo>
                <a:lnTo>
                  <a:pt x="888" y="990"/>
                </a:lnTo>
                <a:lnTo>
                  <a:pt x="888" y="984"/>
                </a:lnTo>
                <a:lnTo>
                  <a:pt x="888" y="978"/>
                </a:lnTo>
                <a:lnTo>
                  <a:pt x="882" y="978"/>
                </a:lnTo>
                <a:lnTo>
                  <a:pt x="882" y="972"/>
                </a:lnTo>
                <a:lnTo>
                  <a:pt x="882" y="966"/>
                </a:lnTo>
                <a:lnTo>
                  <a:pt x="882" y="960"/>
                </a:lnTo>
                <a:lnTo>
                  <a:pt x="882" y="954"/>
                </a:lnTo>
                <a:lnTo>
                  <a:pt x="888" y="948"/>
                </a:lnTo>
                <a:lnTo>
                  <a:pt x="882" y="948"/>
                </a:lnTo>
                <a:lnTo>
                  <a:pt x="882" y="942"/>
                </a:lnTo>
                <a:lnTo>
                  <a:pt x="882" y="936"/>
                </a:lnTo>
                <a:lnTo>
                  <a:pt x="876" y="936"/>
                </a:lnTo>
                <a:lnTo>
                  <a:pt x="876" y="930"/>
                </a:lnTo>
                <a:lnTo>
                  <a:pt x="876" y="924"/>
                </a:lnTo>
                <a:lnTo>
                  <a:pt x="870" y="924"/>
                </a:lnTo>
                <a:lnTo>
                  <a:pt x="864" y="924"/>
                </a:lnTo>
                <a:lnTo>
                  <a:pt x="864" y="918"/>
                </a:lnTo>
                <a:lnTo>
                  <a:pt x="864" y="912"/>
                </a:lnTo>
                <a:lnTo>
                  <a:pt x="864" y="906"/>
                </a:lnTo>
                <a:lnTo>
                  <a:pt x="858" y="906"/>
                </a:lnTo>
                <a:lnTo>
                  <a:pt x="852" y="906"/>
                </a:lnTo>
                <a:lnTo>
                  <a:pt x="852" y="900"/>
                </a:lnTo>
                <a:lnTo>
                  <a:pt x="852" y="894"/>
                </a:lnTo>
                <a:lnTo>
                  <a:pt x="846" y="894"/>
                </a:lnTo>
                <a:lnTo>
                  <a:pt x="846" y="888"/>
                </a:lnTo>
                <a:lnTo>
                  <a:pt x="840" y="888"/>
                </a:lnTo>
                <a:lnTo>
                  <a:pt x="840" y="882"/>
                </a:lnTo>
                <a:lnTo>
                  <a:pt x="834" y="882"/>
                </a:lnTo>
                <a:lnTo>
                  <a:pt x="828" y="882"/>
                </a:lnTo>
                <a:lnTo>
                  <a:pt x="828" y="876"/>
                </a:lnTo>
                <a:lnTo>
                  <a:pt x="828" y="870"/>
                </a:lnTo>
                <a:lnTo>
                  <a:pt x="822" y="870"/>
                </a:lnTo>
                <a:lnTo>
                  <a:pt x="822" y="864"/>
                </a:lnTo>
                <a:lnTo>
                  <a:pt x="822" y="858"/>
                </a:lnTo>
                <a:lnTo>
                  <a:pt x="822" y="852"/>
                </a:lnTo>
                <a:lnTo>
                  <a:pt x="822" y="846"/>
                </a:lnTo>
                <a:lnTo>
                  <a:pt x="822" y="840"/>
                </a:lnTo>
                <a:lnTo>
                  <a:pt x="822" y="834"/>
                </a:lnTo>
                <a:lnTo>
                  <a:pt x="822" y="828"/>
                </a:lnTo>
                <a:lnTo>
                  <a:pt x="816" y="822"/>
                </a:lnTo>
                <a:lnTo>
                  <a:pt x="816" y="816"/>
                </a:lnTo>
                <a:lnTo>
                  <a:pt x="810" y="816"/>
                </a:lnTo>
                <a:lnTo>
                  <a:pt x="804" y="816"/>
                </a:lnTo>
                <a:lnTo>
                  <a:pt x="804" y="810"/>
                </a:lnTo>
                <a:lnTo>
                  <a:pt x="798" y="804"/>
                </a:lnTo>
                <a:lnTo>
                  <a:pt x="792" y="810"/>
                </a:lnTo>
                <a:lnTo>
                  <a:pt x="792" y="804"/>
                </a:lnTo>
                <a:lnTo>
                  <a:pt x="786" y="804"/>
                </a:lnTo>
                <a:lnTo>
                  <a:pt x="786" y="798"/>
                </a:lnTo>
                <a:lnTo>
                  <a:pt x="780" y="798"/>
                </a:lnTo>
                <a:lnTo>
                  <a:pt x="780" y="792"/>
                </a:lnTo>
                <a:lnTo>
                  <a:pt x="774" y="792"/>
                </a:lnTo>
                <a:lnTo>
                  <a:pt x="774" y="786"/>
                </a:lnTo>
                <a:lnTo>
                  <a:pt x="768" y="786"/>
                </a:lnTo>
                <a:lnTo>
                  <a:pt x="768" y="780"/>
                </a:lnTo>
                <a:lnTo>
                  <a:pt x="762" y="780"/>
                </a:lnTo>
                <a:lnTo>
                  <a:pt x="762" y="774"/>
                </a:lnTo>
                <a:lnTo>
                  <a:pt x="756" y="774"/>
                </a:lnTo>
                <a:lnTo>
                  <a:pt x="756" y="768"/>
                </a:lnTo>
                <a:lnTo>
                  <a:pt x="750" y="768"/>
                </a:lnTo>
                <a:lnTo>
                  <a:pt x="750" y="762"/>
                </a:lnTo>
                <a:lnTo>
                  <a:pt x="744" y="768"/>
                </a:lnTo>
                <a:lnTo>
                  <a:pt x="738" y="768"/>
                </a:lnTo>
                <a:lnTo>
                  <a:pt x="732" y="768"/>
                </a:lnTo>
                <a:lnTo>
                  <a:pt x="726" y="768"/>
                </a:lnTo>
                <a:lnTo>
                  <a:pt x="720" y="768"/>
                </a:lnTo>
                <a:lnTo>
                  <a:pt x="720" y="774"/>
                </a:lnTo>
                <a:lnTo>
                  <a:pt x="714" y="774"/>
                </a:lnTo>
                <a:lnTo>
                  <a:pt x="708" y="774"/>
                </a:lnTo>
                <a:lnTo>
                  <a:pt x="708" y="780"/>
                </a:lnTo>
                <a:lnTo>
                  <a:pt x="708" y="786"/>
                </a:lnTo>
                <a:lnTo>
                  <a:pt x="702" y="786"/>
                </a:lnTo>
                <a:lnTo>
                  <a:pt x="696" y="786"/>
                </a:lnTo>
                <a:lnTo>
                  <a:pt x="690" y="786"/>
                </a:lnTo>
                <a:lnTo>
                  <a:pt x="684" y="786"/>
                </a:lnTo>
                <a:lnTo>
                  <a:pt x="684" y="792"/>
                </a:lnTo>
                <a:lnTo>
                  <a:pt x="678" y="792"/>
                </a:lnTo>
                <a:lnTo>
                  <a:pt x="678" y="798"/>
                </a:lnTo>
                <a:lnTo>
                  <a:pt x="672" y="798"/>
                </a:lnTo>
                <a:lnTo>
                  <a:pt x="672" y="804"/>
                </a:lnTo>
                <a:lnTo>
                  <a:pt x="672" y="810"/>
                </a:lnTo>
                <a:lnTo>
                  <a:pt x="672" y="816"/>
                </a:lnTo>
                <a:lnTo>
                  <a:pt x="666" y="816"/>
                </a:lnTo>
                <a:lnTo>
                  <a:pt x="666" y="822"/>
                </a:lnTo>
                <a:lnTo>
                  <a:pt x="660" y="822"/>
                </a:lnTo>
                <a:lnTo>
                  <a:pt x="654" y="828"/>
                </a:lnTo>
                <a:lnTo>
                  <a:pt x="648" y="828"/>
                </a:lnTo>
                <a:lnTo>
                  <a:pt x="642" y="828"/>
                </a:lnTo>
                <a:lnTo>
                  <a:pt x="636" y="828"/>
                </a:lnTo>
                <a:lnTo>
                  <a:pt x="630" y="828"/>
                </a:lnTo>
                <a:lnTo>
                  <a:pt x="630" y="822"/>
                </a:lnTo>
                <a:lnTo>
                  <a:pt x="624" y="822"/>
                </a:lnTo>
                <a:lnTo>
                  <a:pt x="624" y="816"/>
                </a:lnTo>
                <a:lnTo>
                  <a:pt x="618" y="816"/>
                </a:lnTo>
                <a:lnTo>
                  <a:pt x="618" y="810"/>
                </a:lnTo>
                <a:lnTo>
                  <a:pt x="618" y="804"/>
                </a:lnTo>
                <a:lnTo>
                  <a:pt x="612" y="804"/>
                </a:lnTo>
                <a:lnTo>
                  <a:pt x="612" y="798"/>
                </a:lnTo>
                <a:lnTo>
                  <a:pt x="612" y="792"/>
                </a:lnTo>
                <a:lnTo>
                  <a:pt x="606" y="792"/>
                </a:lnTo>
                <a:lnTo>
                  <a:pt x="606" y="786"/>
                </a:lnTo>
                <a:lnTo>
                  <a:pt x="600" y="786"/>
                </a:lnTo>
                <a:lnTo>
                  <a:pt x="600" y="792"/>
                </a:lnTo>
                <a:lnTo>
                  <a:pt x="600" y="786"/>
                </a:lnTo>
                <a:lnTo>
                  <a:pt x="594" y="786"/>
                </a:lnTo>
                <a:lnTo>
                  <a:pt x="588" y="786"/>
                </a:lnTo>
                <a:lnTo>
                  <a:pt x="588" y="780"/>
                </a:lnTo>
                <a:lnTo>
                  <a:pt x="582" y="780"/>
                </a:lnTo>
                <a:lnTo>
                  <a:pt x="582" y="774"/>
                </a:lnTo>
                <a:lnTo>
                  <a:pt x="576" y="774"/>
                </a:lnTo>
                <a:lnTo>
                  <a:pt x="576" y="768"/>
                </a:lnTo>
                <a:lnTo>
                  <a:pt x="570" y="768"/>
                </a:lnTo>
                <a:lnTo>
                  <a:pt x="570" y="762"/>
                </a:lnTo>
                <a:lnTo>
                  <a:pt x="564" y="762"/>
                </a:lnTo>
                <a:lnTo>
                  <a:pt x="564" y="756"/>
                </a:lnTo>
                <a:lnTo>
                  <a:pt x="558" y="756"/>
                </a:lnTo>
                <a:lnTo>
                  <a:pt x="558" y="750"/>
                </a:lnTo>
                <a:lnTo>
                  <a:pt x="552" y="750"/>
                </a:lnTo>
                <a:lnTo>
                  <a:pt x="552" y="756"/>
                </a:lnTo>
                <a:lnTo>
                  <a:pt x="552" y="762"/>
                </a:lnTo>
                <a:lnTo>
                  <a:pt x="552" y="768"/>
                </a:lnTo>
                <a:lnTo>
                  <a:pt x="558" y="768"/>
                </a:lnTo>
                <a:lnTo>
                  <a:pt x="558" y="774"/>
                </a:lnTo>
                <a:lnTo>
                  <a:pt x="558" y="780"/>
                </a:lnTo>
                <a:lnTo>
                  <a:pt x="552" y="780"/>
                </a:lnTo>
                <a:lnTo>
                  <a:pt x="552" y="774"/>
                </a:lnTo>
                <a:lnTo>
                  <a:pt x="546" y="774"/>
                </a:lnTo>
                <a:lnTo>
                  <a:pt x="540" y="774"/>
                </a:lnTo>
                <a:lnTo>
                  <a:pt x="540" y="768"/>
                </a:lnTo>
                <a:lnTo>
                  <a:pt x="534" y="768"/>
                </a:lnTo>
                <a:lnTo>
                  <a:pt x="528" y="762"/>
                </a:lnTo>
                <a:lnTo>
                  <a:pt x="522" y="762"/>
                </a:lnTo>
                <a:lnTo>
                  <a:pt x="522" y="756"/>
                </a:lnTo>
                <a:lnTo>
                  <a:pt x="522" y="750"/>
                </a:lnTo>
                <a:lnTo>
                  <a:pt x="516" y="750"/>
                </a:lnTo>
                <a:lnTo>
                  <a:pt x="516" y="756"/>
                </a:lnTo>
                <a:lnTo>
                  <a:pt x="510" y="756"/>
                </a:lnTo>
                <a:lnTo>
                  <a:pt x="510" y="750"/>
                </a:lnTo>
                <a:lnTo>
                  <a:pt x="510" y="744"/>
                </a:lnTo>
                <a:lnTo>
                  <a:pt x="504" y="744"/>
                </a:lnTo>
                <a:lnTo>
                  <a:pt x="504" y="738"/>
                </a:lnTo>
                <a:lnTo>
                  <a:pt x="498" y="738"/>
                </a:lnTo>
                <a:lnTo>
                  <a:pt x="492" y="738"/>
                </a:lnTo>
                <a:lnTo>
                  <a:pt x="492" y="732"/>
                </a:lnTo>
                <a:lnTo>
                  <a:pt x="486" y="732"/>
                </a:lnTo>
                <a:lnTo>
                  <a:pt x="486" y="726"/>
                </a:lnTo>
                <a:lnTo>
                  <a:pt x="486" y="720"/>
                </a:lnTo>
                <a:lnTo>
                  <a:pt x="486" y="714"/>
                </a:lnTo>
                <a:lnTo>
                  <a:pt x="486" y="708"/>
                </a:lnTo>
                <a:lnTo>
                  <a:pt x="480" y="708"/>
                </a:lnTo>
                <a:lnTo>
                  <a:pt x="480" y="702"/>
                </a:lnTo>
                <a:lnTo>
                  <a:pt x="474" y="702"/>
                </a:lnTo>
                <a:lnTo>
                  <a:pt x="474" y="696"/>
                </a:lnTo>
                <a:lnTo>
                  <a:pt x="474" y="690"/>
                </a:lnTo>
                <a:lnTo>
                  <a:pt x="468" y="690"/>
                </a:lnTo>
                <a:lnTo>
                  <a:pt x="468" y="684"/>
                </a:lnTo>
                <a:lnTo>
                  <a:pt x="462" y="684"/>
                </a:lnTo>
                <a:lnTo>
                  <a:pt x="462" y="678"/>
                </a:lnTo>
                <a:lnTo>
                  <a:pt x="468" y="678"/>
                </a:lnTo>
                <a:lnTo>
                  <a:pt x="468" y="672"/>
                </a:lnTo>
                <a:lnTo>
                  <a:pt x="462" y="672"/>
                </a:lnTo>
                <a:lnTo>
                  <a:pt x="462" y="666"/>
                </a:lnTo>
                <a:lnTo>
                  <a:pt x="456" y="666"/>
                </a:lnTo>
                <a:lnTo>
                  <a:pt x="456" y="660"/>
                </a:lnTo>
                <a:lnTo>
                  <a:pt x="450" y="660"/>
                </a:lnTo>
                <a:lnTo>
                  <a:pt x="450" y="654"/>
                </a:lnTo>
                <a:lnTo>
                  <a:pt x="444" y="654"/>
                </a:lnTo>
                <a:lnTo>
                  <a:pt x="444" y="648"/>
                </a:lnTo>
                <a:lnTo>
                  <a:pt x="438" y="648"/>
                </a:lnTo>
                <a:lnTo>
                  <a:pt x="438" y="642"/>
                </a:lnTo>
                <a:lnTo>
                  <a:pt x="432" y="642"/>
                </a:lnTo>
                <a:lnTo>
                  <a:pt x="432" y="636"/>
                </a:lnTo>
                <a:lnTo>
                  <a:pt x="426" y="636"/>
                </a:lnTo>
                <a:lnTo>
                  <a:pt x="426" y="630"/>
                </a:lnTo>
                <a:lnTo>
                  <a:pt x="420" y="630"/>
                </a:lnTo>
                <a:lnTo>
                  <a:pt x="420" y="624"/>
                </a:lnTo>
                <a:lnTo>
                  <a:pt x="420" y="618"/>
                </a:lnTo>
                <a:lnTo>
                  <a:pt x="414" y="618"/>
                </a:lnTo>
                <a:lnTo>
                  <a:pt x="408" y="618"/>
                </a:lnTo>
                <a:lnTo>
                  <a:pt x="402" y="618"/>
                </a:lnTo>
                <a:lnTo>
                  <a:pt x="402" y="612"/>
                </a:lnTo>
                <a:lnTo>
                  <a:pt x="402" y="606"/>
                </a:lnTo>
                <a:lnTo>
                  <a:pt x="396" y="606"/>
                </a:lnTo>
                <a:lnTo>
                  <a:pt x="396" y="600"/>
                </a:lnTo>
                <a:lnTo>
                  <a:pt x="396" y="594"/>
                </a:lnTo>
                <a:lnTo>
                  <a:pt x="390" y="594"/>
                </a:lnTo>
                <a:lnTo>
                  <a:pt x="390" y="588"/>
                </a:lnTo>
                <a:lnTo>
                  <a:pt x="384" y="588"/>
                </a:lnTo>
                <a:lnTo>
                  <a:pt x="384" y="582"/>
                </a:lnTo>
                <a:lnTo>
                  <a:pt x="378" y="576"/>
                </a:lnTo>
                <a:lnTo>
                  <a:pt x="378" y="570"/>
                </a:lnTo>
                <a:lnTo>
                  <a:pt x="372" y="570"/>
                </a:lnTo>
                <a:lnTo>
                  <a:pt x="372" y="564"/>
                </a:lnTo>
                <a:lnTo>
                  <a:pt x="366" y="564"/>
                </a:lnTo>
                <a:lnTo>
                  <a:pt x="366" y="558"/>
                </a:lnTo>
                <a:lnTo>
                  <a:pt x="366" y="552"/>
                </a:lnTo>
                <a:lnTo>
                  <a:pt x="360" y="552"/>
                </a:lnTo>
                <a:lnTo>
                  <a:pt x="360" y="546"/>
                </a:lnTo>
                <a:lnTo>
                  <a:pt x="360" y="540"/>
                </a:lnTo>
                <a:lnTo>
                  <a:pt x="354" y="540"/>
                </a:lnTo>
                <a:lnTo>
                  <a:pt x="354" y="534"/>
                </a:lnTo>
                <a:lnTo>
                  <a:pt x="348" y="534"/>
                </a:lnTo>
                <a:lnTo>
                  <a:pt x="348" y="528"/>
                </a:lnTo>
                <a:lnTo>
                  <a:pt x="348" y="522"/>
                </a:lnTo>
                <a:lnTo>
                  <a:pt x="342" y="522"/>
                </a:lnTo>
                <a:lnTo>
                  <a:pt x="342" y="516"/>
                </a:lnTo>
                <a:lnTo>
                  <a:pt x="336" y="516"/>
                </a:lnTo>
                <a:lnTo>
                  <a:pt x="336" y="510"/>
                </a:lnTo>
                <a:lnTo>
                  <a:pt x="336" y="504"/>
                </a:lnTo>
                <a:lnTo>
                  <a:pt x="330" y="504"/>
                </a:lnTo>
                <a:lnTo>
                  <a:pt x="324" y="498"/>
                </a:lnTo>
                <a:lnTo>
                  <a:pt x="318" y="498"/>
                </a:lnTo>
                <a:lnTo>
                  <a:pt x="318" y="492"/>
                </a:lnTo>
                <a:lnTo>
                  <a:pt x="312" y="492"/>
                </a:lnTo>
                <a:lnTo>
                  <a:pt x="312" y="486"/>
                </a:lnTo>
                <a:lnTo>
                  <a:pt x="312" y="480"/>
                </a:lnTo>
                <a:lnTo>
                  <a:pt x="306" y="480"/>
                </a:lnTo>
                <a:lnTo>
                  <a:pt x="306" y="474"/>
                </a:lnTo>
                <a:lnTo>
                  <a:pt x="306" y="468"/>
                </a:lnTo>
                <a:lnTo>
                  <a:pt x="300" y="468"/>
                </a:lnTo>
                <a:lnTo>
                  <a:pt x="300" y="462"/>
                </a:lnTo>
                <a:lnTo>
                  <a:pt x="294" y="462"/>
                </a:lnTo>
                <a:lnTo>
                  <a:pt x="294" y="456"/>
                </a:lnTo>
                <a:lnTo>
                  <a:pt x="288" y="450"/>
                </a:lnTo>
                <a:lnTo>
                  <a:pt x="288" y="444"/>
                </a:lnTo>
                <a:lnTo>
                  <a:pt x="282" y="444"/>
                </a:lnTo>
                <a:lnTo>
                  <a:pt x="282" y="438"/>
                </a:lnTo>
                <a:lnTo>
                  <a:pt x="282" y="432"/>
                </a:lnTo>
                <a:lnTo>
                  <a:pt x="276" y="432"/>
                </a:lnTo>
                <a:lnTo>
                  <a:pt x="276" y="426"/>
                </a:lnTo>
                <a:lnTo>
                  <a:pt x="276" y="420"/>
                </a:lnTo>
                <a:lnTo>
                  <a:pt x="276" y="414"/>
                </a:lnTo>
                <a:lnTo>
                  <a:pt x="270" y="414"/>
                </a:lnTo>
                <a:lnTo>
                  <a:pt x="264" y="414"/>
                </a:lnTo>
                <a:lnTo>
                  <a:pt x="258" y="414"/>
                </a:lnTo>
                <a:lnTo>
                  <a:pt x="252" y="414"/>
                </a:lnTo>
                <a:lnTo>
                  <a:pt x="246" y="408"/>
                </a:lnTo>
                <a:lnTo>
                  <a:pt x="246" y="402"/>
                </a:lnTo>
                <a:lnTo>
                  <a:pt x="240" y="402"/>
                </a:lnTo>
                <a:lnTo>
                  <a:pt x="240" y="396"/>
                </a:lnTo>
                <a:lnTo>
                  <a:pt x="234" y="396"/>
                </a:lnTo>
                <a:lnTo>
                  <a:pt x="228" y="396"/>
                </a:lnTo>
                <a:lnTo>
                  <a:pt x="228" y="402"/>
                </a:lnTo>
                <a:lnTo>
                  <a:pt x="222" y="402"/>
                </a:lnTo>
                <a:lnTo>
                  <a:pt x="216" y="402"/>
                </a:lnTo>
                <a:lnTo>
                  <a:pt x="216" y="396"/>
                </a:lnTo>
                <a:lnTo>
                  <a:pt x="210" y="396"/>
                </a:lnTo>
                <a:lnTo>
                  <a:pt x="210" y="390"/>
                </a:lnTo>
                <a:lnTo>
                  <a:pt x="204" y="390"/>
                </a:lnTo>
                <a:lnTo>
                  <a:pt x="204" y="384"/>
                </a:lnTo>
                <a:lnTo>
                  <a:pt x="198" y="384"/>
                </a:lnTo>
                <a:lnTo>
                  <a:pt x="198" y="378"/>
                </a:lnTo>
                <a:lnTo>
                  <a:pt x="192" y="378"/>
                </a:lnTo>
                <a:lnTo>
                  <a:pt x="192" y="372"/>
                </a:lnTo>
                <a:lnTo>
                  <a:pt x="186" y="372"/>
                </a:lnTo>
                <a:lnTo>
                  <a:pt x="186" y="366"/>
                </a:lnTo>
                <a:lnTo>
                  <a:pt x="186" y="360"/>
                </a:lnTo>
                <a:lnTo>
                  <a:pt x="180" y="360"/>
                </a:lnTo>
                <a:lnTo>
                  <a:pt x="180" y="354"/>
                </a:lnTo>
                <a:lnTo>
                  <a:pt x="174" y="354"/>
                </a:lnTo>
                <a:lnTo>
                  <a:pt x="174" y="348"/>
                </a:lnTo>
                <a:lnTo>
                  <a:pt x="168" y="348"/>
                </a:lnTo>
                <a:lnTo>
                  <a:pt x="168" y="342"/>
                </a:lnTo>
                <a:lnTo>
                  <a:pt x="162" y="342"/>
                </a:lnTo>
                <a:lnTo>
                  <a:pt x="156" y="342"/>
                </a:lnTo>
                <a:lnTo>
                  <a:pt x="156" y="336"/>
                </a:lnTo>
                <a:lnTo>
                  <a:pt x="150" y="336"/>
                </a:lnTo>
                <a:lnTo>
                  <a:pt x="150" y="330"/>
                </a:lnTo>
                <a:lnTo>
                  <a:pt x="150" y="324"/>
                </a:lnTo>
                <a:lnTo>
                  <a:pt x="144" y="324"/>
                </a:lnTo>
                <a:lnTo>
                  <a:pt x="138" y="324"/>
                </a:lnTo>
                <a:lnTo>
                  <a:pt x="138" y="318"/>
                </a:lnTo>
                <a:lnTo>
                  <a:pt x="132" y="318"/>
                </a:lnTo>
                <a:lnTo>
                  <a:pt x="126" y="318"/>
                </a:lnTo>
                <a:lnTo>
                  <a:pt x="126" y="312"/>
                </a:lnTo>
                <a:lnTo>
                  <a:pt x="120" y="312"/>
                </a:lnTo>
                <a:lnTo>
                  <a:pt x="120" y="306"/>
                </a:lnTo>
                <a:lnTo>
                  <a:pt x="114" y="306"/>
                </a:lnTo>
                <a:lnTo>
                  <a:pt x="114" y="300"/>
                </a:lnTo>
                <a:lnTo>
                  <a:pt x="114" y="294"/>
                </a:lnTo>
                <a:lnTo>
                  <a:pt x="108" y="294"/>
                </a:lnTo>
                <a:lnTo>
                  <a:pt x="108" y="288"/>
                </a:lnTo>
                <a:lnTo>
                  <a:pt x="102" y="288"/>
                </a:lnTo>
                <a:lnTo>
                  <a:pt x="102" y="282"/>
                </a:lnTo>
                <a:lnTo>
                  <a:pt x="96" y="282"/>
                </a:lnTo>
                <a:lnTo>
                  <a:pt x="90" y="282"/>
                </a:lnTo>
                <a:lnTo>
                  <a:pt x="90" y="276"/>
                </a:lnTo>
                <a:lnTo>
                  <a:pt x="84" y="276"/>
                </a:lnTo>
                <a:lnTo>
                  <a:pt x="84" y="270"/>
                </a:lnTo>
                <a:lnTo>
                  <a:pt x="84" y="264"/>
                </a:lnTo>
                <a:lnTo>
                  <a:pt x="78" y="264"/>
                </a:lnTo>
                <a:lnTo>
                  <a:pt x="72" y="264"/>
                </a:lnTo>
                <a:lnTo>
                  <a:pt x="66" y="264"/>
                </a:lnTo>
                <a:lnTo>
                  <a:pt x="66" y="258"/>
                </a:lnTo>
                <a:lnTo>
                  <a:pt x="60" y="258"/>
                </a:lnTo>
                <a:lnTo>
                  <a:pt x="54" y="258"/>
                </a:lnTo>
                <a:lnTo>
                  <a:pt x="48" y="258"/>
                </a:lnTo>
                <a:lnTo>
                  <a:pt x="42" y="258"/>
                </a:lnTo>
                <a:lnTo>
                  <a:pt x="36" y="258"/>
                </a:lnTo>
                <a:lnTo>
                  <a:pt x="36" y="252"/>
                </a:lnTo>
                <a:lnTo>
                  <a:pt x="30" y="252"/>
                </a:lnTo>
                <a:lnTo>
                  <a:pt x="30" y="246"/>
                </a:lnTo>
                <a:lnTo>
                  <a:pt x="24" y="246"/>
                </a:lnTo>
                <a:lnTo>
                  <a:pt x="18" y="246"/>
                </a:lnTo>
                <a:lnTo>
                  <a:pt x="12" y="246"/>
                </a:lnTo>
                <a:lnTo>
                  <a:pt x="6" y="246"/>
                </a:lnTo>
                <a:lnTo>
                  <a:pt x="0" y="246"/>
                </a:lnTo>
                <a:lnTo>
                  <a:pt x="0" y="240"/>
                </a:lnTo>
                <a:lnTo>
                  <a:pt x="0" y="234"/>
                </a:lnTo>
                <a:lnTo>
                  <a:pt x="6" y="234"/>
                </a:lnTo>
                <a:lnTo>
                  <a:pt x="6" y="228"/>
                </a:lnTo>
                <a:lnTo>
                  <a:pt x="6" y="222"/>
                </a:lnTo>
                <a:lnTo>
                  <a:pt x="12" y="222"/>
                </a:lnTo>
                <a:lnTo>
                  <a:pt x="12" y="216"/>
                </a:lnTo>
                <a:lnTo>
                  <a:pt x="12" y="210"/>
                </a:lnTo>
                <a:lnTo>
                  <a:pt x="12" y="204"/>
                </a:lnTo>
                <a:lnTo>
                  <a:pt x="12" y="198"/>
                </a:lnTo>
                <a:lnTo>
                  <a:pt x="12" y="192"/>
                </a:lnTo>
                <a:lnTo>
                  <a:pt x="12" y="186"/>
                </a:lnTo>
                <a:lnTo>
                  <a:pt x="12" y="180"/>
                </a:lnTo>
                <a:lnTo>
                  <a:pt x="12" y="174"/>
                </a:lnTo>
                <a:lnTo>
                  <a:pt x="12" y="168"/>
                </a:lnTo>
                <a:lnTo>
                  <a:pt x="18" y="162"/>
                </a:lnTo>
                <a:lnTo>
                  <a:pt x="24" y="162"/>
                </a:lnTo>
                <a:lnTo>
                  <a:pt x="30" y="162"/>
                </a:lnTo>
                <a:lnTo>
                  <a:pt x="30" y="156"/>
                </a:lnTo>
                <a:lnTo>
                  <a:pt x="36" y="156"/>
                </a:lnTo>
                <a:lnTo>
                  <a:pt x="36" y="150"/>
                </a:lnTo>
                <a:lnTo>
                  <a:pt x="42" y="144"/>
                </a:lnTo>
                <a:lnTo>
                  <a:pt x="42" y="138"/>
                </a:lnTo>
                <a:lnTo>
                  <a:pt x="42" y="132"/>
                </a:lnTo>
                <a:lnTo>
                  <a:pt x="42" y="126"/>
                </a:lnTo>
                <a:lnTo>
                  <a:pt x="42" y="132"/>
                </a:lnTo>
                <a:lnTo>
                  <a:pt x="48" y="132"/>
                </a:lnTo>
                <a:lnTo>
                  <a:pt x="54" y="132"/>
                </a:lnTo>
                <a:lnTo>
                  <a:pt x="60" y="132"/>
                </a:lnTo>
                <a:lnTo>
                  <a:pt x="66" y="132"/>
                </a:lnTo>
                <a:lnTo>
                  <a:pt x="66" y="138"/>
                </a:lnTo>
                <a:lnTo>
                  <a:pt x="72" y="138"/>
                </a:lnTo>
                <a:lnTo>
                  <a:pt x="72" y="132"/>
                </a:lnTo>
                <a:lnTo>
                  <a:pt x="78" y="132"/>
                </a:lnTo>
                <a:lnTo>
                  <a:pt x="84" y="132"/>
                </a:lnTo>
                <a:lnTo>
                  <a:pt x="90" y="132"/>
                </a:lnTo>
                <a:lnTo>
                  <a:pt x="90" y="126"/>
                </a:lnTo>
                <a:lnTo>
                  <a:pt x="96" y="126"/>
                </a:lnTo>
                <a:lnTo>
                  <a:pt x="102" y="126"/>
                </a:lnTo>
                <a:lnTo>
                  <a:pt x="108" y="126"/>
                </a:lnTo>
                <a:lnTo>
                  <a:pt x="114" y="126"/>
                </a:lnTo>
                <a:lnTo>
                  <a:pt x="114" y="132"/>
                </a:lnTo>
                <a:lnTo>
                  <a:pt x="120" y="132"/>
                </a:lnTo>
                <a:lnTo>
                  <a:pt x="126" y="132"/>
                </a:lnTo>
                <a:lnTo>
                  <a:pt x="132" y="132"/>
                </a:lnTo>
                <a:lnTo>
                  <a:pt x="138" y="132"/>
                </a:lnTo>
                <a:lnTo>
                  <a:pt x="144" y="132"/>
                </a:lnTo>
                <a:lnTo>
                  <a:pt x="144" y="138"/>
                </a:lnTo>
                <a:lnTo>
                  <a:pt x="150" y="138"/>
                </a:lnTo>
                <a:lnTo>
                  <a:pt x="156" y="138"/>
                </a:lnTo>
                <a:lnTo>
                  <a:pt x="156" y="144"/>
                </a:lnTo>
                <a:lnTo>
                  <a:pt x="162" y="144"/>
                </a:lnTo>
                <a:lnTo>
                  <a:pt x="168" y="144"/>
                </a:lnTo>
                <a:lnTo>
                  <a:pt x="168" y="150"/>
                </a:lnTo>
                <a:lnTo>
                  <a:pt x="174" y="150"/>
                </a:lnTo>
                <a:lnTo>
                  <a:pt x="180" y="150"/>
                </a:lnTo>
                <a:lnTo>
                  <a:pt x="186" y="150"/>
                </a:lnTo>
                <a:lnTo>
                  <a:pt x="186" y="144"/>
                </a:lnTo>
                <a:lnTo>
                  <a:pt x="192" y="144"/>
                </a:lnTo>
                <a:lnTo>
                  <a:pt x="198" y="144"/>
                </a:lnTo>
                <a:lnTo>
                  <a:pt x="204" y="144"/>
                </a:lnTo>
                <a:lnTo>
                  <a:pt x="204" y="150"/>
                </a:lnTo>
                <a:lnTo>
                  <a:pt x="210" y="150"/>
                </a:lnTo>
                <a:lnTo>
                  <a:pt x="210" y="156"/>
                </a:lnTo>
                <a:lnTo>
                  <a:pt x="216" y="156"/>
                </a:lnTo>
                <a:lnTo>
                  <a:pt x="216" y="162"/>
                </a:lnTo>
                <a:lnTo>
                  <a:pt x="222" y="162"/>
                </a:lnTo>
                <a:lnTo>
                  <a:pt x="228" y="162"/>
                </a:lnTo>
                <a:lnTo>
                  <a:pt x="228" y="168"/>
                </a:lnTo>
                <a:lnTo>
                  <a:pt x="234" y="168"/>
                </a:lnTo>
                <a:lnTo>
                  <a:pt x="234" y="174"/>
                </a:lnTo>
                <a:lnTo>
                  <a:pt x="240" y="174"/>
                </a:lnTo>
                <a:lnTo>
                  <a:pt x="246" y="174"/>
                </a:lnTo>
                <a:lnTo>
                  <a:pt x="246" y="180"/>
                </a:lnTo>
                <a:lnTo>
                  <a:pt x="252" y="180"/>
                </a:lnTo>
                <a:lnTo>
                  <a:pt x="252" y="186"/>
                </a:lnTo>
                <a:lnTo>
                  <a:pt x="252" y="180"/>
                </a:lnTo>
                <a:lnTo>
                  <a:pt x="252" y="174"/>
                </a:lnTo>
                <a:lnTo>
                  <a:pt x="252" y="168"/>
                </a:lnTo>
                <a:lnTo>
                  <a:pt x="252" y="162"/>
                </a:lnTo>
                <a:lnTo>
                  <a:pt x="252" y="156"/>
                </a:lnTo>
                <a:lnTo>
                  <a:pt x="258" y="156"/>
                </a:lnTo>
                <a:lnTo>
                  <a:pt x="264" y="156"/>
                </a:lnTo>
                <a:lnTo>
                  <a:pt x="270" y="156"/>
                </a:lnTo>
                <a:lnTo>
                  <a:pt x="270" y="150"/>
                </a:lnTo>
                <a:lnTo>
                  <a:pt x="276" y="150"/>
                </a:lnTo>
                <a:lnTo>
                  <a:pt x="282" y="150"/>
                </a:lnTo>
                <a:lnTo>
                  <a:pt x="282" y="156"/>
                </a:lnTo>
                <a:lnTo>
                  <a:pt x="288" y="156"/>
                </a:lnTo>
                <a:lnTo>
                  <a:pt x="294" y="156"/>
                </a:lnTo>
                <a:lnTo>
                  <a:pt x="300" y="156"/>
                </a:lnTo>
                <a:lnTo>
                  <a:pt x="300" y="150"/>
                </a:lnTo>
                <a:lnTo>
                  <a:pt x="306" y="150"/>
                </a:lnTo>
                <a:lnTo>
                  <a:pt x="306" y="144"/>
                </a:lnTo>
                <a:lnTo>
                  <a:pt x="312" y="144"/>
                </a:lnTo>
                <a:lnTo>
                  <a:pt x="318" y="138"/>
                </a:lnTo>
                <a:lnTo>
                  <a:pt x="324" y="138"/>
                </a:lnTo>
                <a:lnTo>
                  <a:pt x="324" y="132"/>
                </a:lnTo>
                <a:lnTo>
                  <a:pt x="330" y="132"/>
                </a:lnTo>
                <a:lnTo>
                  <a:pt x="336" y="132"/>
                </a:lnTo>
                <a:lnTo>
                  <a:pt x="342" y="132"/>
                </a:lnTo>
                <a:lnTo>
                  <a:pt x="348" y="132"/>
                </a:lnTo>
                <a:lnTo>
                  <a:pt x="354" y="132"/>
                </a:lnTo>
                <a:lnTo>
                  <a:pt x="360" y="132"/>
                </a:lnTo>
                <a:lnTo>
                  <a:pt x="366" y="132"/>
                </a:lnTo>
                <a:lnTo>
                  <a:pt x="372" y="132"/>
                </a:lnTo>
                <a:lnTo>
                  <a:pt x="378" y="132"/>
                </a:lnTo>
                <a:lnTo>
                  <a:pt x="384" y="132"/>
                </a:lnTo>
                <a:lnTo>
                  <a:pt x="384" y="126"/>
                </a:lnTo>
                <a:lnTo>
                  <a:pt x="390" y="126"/>
                </a:lnTo>
                <a:lnTo>
                  <a:pt x="390" y="120"/>
                </a:lnTo>
                <a:lnTo>
                  <a:pt x="396" y="120"/>
                </a:lnTo>
                <a:lnTo>
                  <a:pt x="402" y="120"/>
                </a:lnTo>
                <a:lnTo>
                  <a:pt x="402" y="114"/>
                </a:lnTo>
                <a:lnTo>
                  <a:pt x="408" y="114"/>
                </a:lnTo>
                <a:lnTo>
                  <a:pt x="408" y="108"/>
                </a:lnTo>
                <a:lnTo>
                  <a:pt x="414" y="108"/>
                </a:lnTo>
                <a:lnTo>
                  <a:pt x="420" y="108"/>
                </a:lnTo>
                <a:lnTo>
                  <a:pt x="420" y="102"/>
                </a:lnTo>
                <a:lnTo>
                  <a:pt x="426" y="102"/>
                </a:lnTo>
                <a:lnTo>
                  <a:pt x="432" y="96"/>
                </a:lnTo>
                <a:lnTo>
                  <a:pt x="438" y="96"/>
                </a:lnTo>
                <a:lnTo>
                  <a:pt x="438" y="90"/>
                </a:lnTo>
                <a:lnTo>
                  <a:pt x="444" y="90"/>
                </a:lnTo>
                <a:lnTo>
                  <a:pt x="450" y="90"/>
                </a:lnTo>
                <a:lnTo>
                  <a:pt x="450" y="84"/>
                </a:lnTo>
                <a:lnTo>
                  <a:pt x="456" y="84"/>
                </a:lnTo>
                <a:lnTo>
                  <a:pt x="462" y="78"/>
                </a:lnTo>
                <a:lnTo>
                  <a:pt x="462" y="72"/>
                </a:lnTo>
                <a:lnTo>
                  <a:pt x="468" y="72"/>
                </a:lnTo>
                <a:lnTo>
                  <a:pt x="468" y="66"/>
                </a:lnTo>
                <a:lnTo>
                  <a:pt x="474" y="60"/>
                </a:lnTo>
                <a:lnTo>
                  <a:pt x="480" y="60"/>
                </a:lnTo>
                <a:lnTo>
                  <a:pt x="486" y="60"/>
                </a:lnTo>
                <a:lnTo>
                  <a:pt x="492" y="60"/>
                </a:lnTo>
                <a:lnTo>
                  <a:pt x="492" y="54"/>
                </a:lnTo>
                <a:lnTo>
                  <a:pt x="498" y="54"/>
                </a:lnTo>
                <a:lnTo>
                  <a:pt x="504" y="54"/>
                </a:lnTo>
                <a:lnTo>
                  <a:pt x="510" y="54"/>
                </a:lnTo>
                <a:lnTo>
                  <a:pt x="516" y="54"/>
                </a:lnTo>
                <a:lnTo>
                  <a:pt x="522" y="54"/>
                </a:lnTo>
                <a:lnTo>
                  <a:pt x="522" y="60"/>
                </a:lnTo>
                <a:lnTo>
                  <a:pt x="528" y="60"/>
                </a:lnTo>
                <a:lnTo>
                  <a:pt x="528" y="66"/>
                </a:lnTo>
                <a:lnTo>
                  <a:pt x="534" y="66"/>
                </a:lnTo>
                <a:lnTo>
                  <a:pt x="534" y="72"/>
                </a:lnTo>
                <a:lnTo>
                  <a:pt x="540" y="72"/>
                </a:lnTo>
                <a:lnTo>
                  <a:pt x="540" y="78"/>
                </a:lnTo>
                <a:lnTo>
                  <a:pt x="546" y="84"/>
                </a:lnTo>
                <a:lnTo>
                  <a:pt x="552" y="84"/>
                </a:lnTo>
                <a:lnTo>
                  <a:pt x="552" y="90"/>
                </a:lnTo>
                <a:lnTo>
                  <a:pt x="558" y="90"/>
                </a:lnTo>
                <a:lnTo>
                  <a:pt x="564" y="90"/>
                </a:lnTo>
                <a:lnTo>
                  <a:pt x="564" y="96"/>
                </a:lnTo>
                <a:lnTo>
                  <a:pt x="570" y="96"/>
                </a:lnTo>
                <a:lnTo>
                  <a:pt x="576" y="96"/>
                </a:lnTo>
                <a:lnTo>
                  <a:pt x="582" y="96"/>
                </a:lnTo>
                <a:lnTo>
                  <a:pt x="588" y="96"/>
                </a:lnTo>
                <a:lnTo>
                  <a:pt x="594" y="96"/>
                </a:lnTo>
                <a:lnTo>
                  <a:pt x="600" y="96"/>
                </a:lnTo>
                <a:lnTo>
                  <a:pt x="606" y="96"/>
                </a:lnTo>
                <a:lnTo>
                  <a:pt x="612" y="96"/>
                </a:lnTo>
                <a:lnTo>
                  <a:pt x="612" y="90"/>
                </a:lnTo>
                <a:lnTo>
                  <a:pt x="618" y="90"/>
                </a:lnTo>
                <a:lnTo>
                  <a:pt x="624" y="90"/>
                </a:lnTo>
                <a:lnTo>
                  <a:pt x="630" y="90"/>
                </a:lnTo>
                <a:lnTo>
                  <a:pt x="636" y="90"/>
                </a:lnTo>
                <a:lnTo>
                  <a:pt x="642" y="90"/>
                </a:lnTo>
                <a:lnTo>
                  <a:pt x="642" y="96"/>
                </a:lnTo>
                <a:lnTo>
                  <a:pt x="648" y="96"/>
                </a:lnTo>
                <a:lnTo>
                  <a:pt x="648" y="102"/>
                </a:lnTo>
                <a:lnTo>
                  <a:pt x="654" y="102"/>
                </a:lnTo>
                <a:lnTo>
                  <a:pt x="654" y="108"/>
                </a:lnTo>
                <a:lnTo>
                  <a:pt x="654" y="114"/>
                </a:lnTo>
                <a:lnTo>
                  <a:pt x="660" y="114"/>
                </a:lnTo>
                <a:lnTo>
                  <a:pt x="660" y="120"/>
                </a:lnTo>
                <a:lnTo>
                  <a:pt x="666" y="120"/>
                </a:lnTo>
                <a:lnTo>
                  <a:pt x="666" y="126"/>
                </a:lnTo>
                <a:lnTo>
                  <a:pt x="672" y="126"/>
                </a:lnTo>
                <a:lnTo>
                  <a:pt x="678" y="126"/>
                </a:lnTo>
                <a:lnTo>
                  <a:pt x="684" y="126"/>
                </a:lnTo>
                <a:lnTo>
                  <a:pt x="684" y="120"/>
                </a:lnTo>
                <a:lnTo>
                  <a:pt x="690" y="120"/>
                </a:lnTo>
                <a:lnTo>
                  <a:pt x="696" y="120"/>
                </a:lnTo>
                <a:lnTo>
                  <a:pt x="696" y="114"/>
                </a:lnTo>
                <a:lnTo>
                  <a:pt x="702" y="114"/>
                </a:lnTo>
                <a:lnTo>
                  <a:pt x="702" y="108"/>
                </a:lnTo>
                <a:lnTo>
                  <a:pt x="708" y="108"/>
                </a:lnTo>
                <a:lnTo>
                  <a:pt x="714" y="108"/>
                </a:lnTo>
                <a:lnTo>
                  <a:pt x="714" y="102"/>
                </a:lnTo>
                <a:lnTo>
                  <a:pt x="720" y="102"/>
                </a:lnTo>
                <a:lnTo>
                  <a:pt x="720" y="96"/>
                </a:lnTo>
                <a:lnTo>
                  <a:pt x="726" y="96"/>
                </a:lnTo>
                <a:lnTo>
                  <a:pt x="726" y="90"/>
                </a:lnTo>
                <a:lnTo>
                  <a:pt x="732" y="90"/>
                </a:lnTo>
                <a:lnTo>
                  <a:pt x="732" y="84"/>
                </a:lnTo>
                <a:lnTo>
                  <a:pt x="738" y="84"/>
                </a:lnTo>
                <a:lnTo>
                  <a:pt x="744" y="84"/>
                </a:lnTo>
                <a:lnTo>
                  <a:pt x="750" y="84"/>
                </a:lnTo>
                <a:lnTo>
                  <a:pt x="750" y="78"/>
                </a:lnTo>
                <a:lnTo>
                  <a:pt x="762" y="78"/>
                </a:lnTo>
                <a:lnTo>
                  <a:pt x="762" y="72"/>
                </a:lnTo>
                <a:lnTo>
                  <a:pt x="768" y="72"/>
                </a:lnTo>
                <a:lnTo>
                  <a:pt x="774" y="72"/>
                </a:lnTo>
                <a:lnTo>
                  <a:pt x="780" y="66"/>
                </a:lnTo>
                <a:lnTo>
                  <a:pt x="786" y="66"/>
                </a:lnTo>
                <a:lnTo>
                  <a:pt x="786" y="60"/>
                </a:lnTo>
                <a:lnTo>
                  <a:pt x="792" y="60"/>
                </a:lnTo>
                <a:lnTo>
                  <a:pt x="798" y="60"/>
                </a:lnTo>
                <a:lnTo>
                  <a:pt x="804" y="60"/>
                </a:lnTo>
                <a:lnTo>
                  <a:pt x="804" y="54"/>
                </a:lnTo>
                <a:lnTo>
                  <a:pt x="804" y="48"/>
                </a:lnTo>
                <a:lnTo>
                  <a:pt x="810" y="48"/>
                </a:lnTo>
                <a:lnTo>
                  <a:pt x="810" y="42"/>
                </a:lnTo>
                <a:lnTo>
                  <a:pt x="810" y="36"/>
                </a:lnTo>
                <a:lnTo>
                  <a:pt x="810" y="30"/>
                </a:lnTo>
                <a:lnTo>
                  <a:pt x="816" y="30"/>
                </a:lnTo>
                <a:lnTo>
                  <a:pt x="816" y="24"/>
                </a:lnTo>
                <a:lnTo>
                  <a:pt x="822" y="24"/>
                </a:lnTo>
                <a:lnTo>
                  <a:pt x="828" y="24"/>
                </a:lnTo>
                <a:lnTo>
                  <a:pt x="834" y="24"/>
                </a:lnTo>
                <a:lnTo>
                  <a:pt x="834" y="18"/>
                </a:lnTo>
                <a:lnTo>
                  <a:pt x="840" y="18"/>
                </a:lnTo>
                <a:lnTo>
                  <a:pt x="846" y="18"/>
                </a:lnTo>
                <a:lnTo>
                  <a:pt x="852" y="18"/>
                </a:lnTo>
                <a:lnTo>
                  <a:pt x="858" y="18"/>
                </a:lnTo>
                <a:lnTo>
                  <a:pt x="864" y="18"/>
                </a:lnTo>
                <a:lnTo>
                  <a:pt x="870" y="18"/>
                </a:lnTo>
                <a:lnTo>
                  <a:pt x="870" y="12"/>
                </a:lnTo>
                <a:lnTo>
                  <a:pt x="876" y="12"/>
                </a:lnTo>
                <a:lnTo>
                  <a:pt x="876" y="6"/>
                </a:lnTo>
                <a:lnTo>
                  <a:pt x="882" y="6"/>
                </a:lnTo>
                <a:lnTo>
                  <a:pt x="888" y="6"/>
                </a:lnTo>
                <a:lnTo>
                  <a:pt x="894" y="6"/>
                </a:lnTo>
                <a:lnTo>
                  <a:pt x="894" y="0"/>
                </a:lnTo>
                <a:lnTo>
                  <a:pt x="900" y="6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     </a:t>
            </a:r>
            <a:endParaRPr lang="th-TH" dirty="0"/>
          </a:p>
        </p:txBody>
      </p:sp>
      <p:sp>
        <p:nvSpPr>
          <p:cNvPr id="23" name="Freeform 22">
            <a:extLst>
              <a:ext uri="{FF2B5EF4-FFF2-40B4-BE49-F238E27FC236}">
                <a16:creationId xmlns:a16="http://schemas.microsoft.com/office/drawing/2014/main" id="{42F6A165-7218-68CE-7098-A085E8560592}"/>
              </a:ext>
            </a:extLst>
          </p:cNvPr>
          <p:cNvSpPr>
            <a:spLocks/>
          </p:cNvSpPr>
          <p:nvPr/>
        </p:nvSpPr>
        <p:spPr bwMode="auto">
          <a:xfrm>
            <a:off x="5443627" y="1415620"/>
            <a:ext cx="1466850" cy="742950"/>
          </a:xfrm>
          <a:custGeom>
            <a:avLst/>
            <a:gdLst>
              <a:gd name="T0" fmla="*/ 450 w 924"/>
              <a:gd name="T1" fmla="*/ 48 h 468"/>
              <a:gd name="T2" fmla="*/ 450 w 924"/>
              <a:gd name="T3" fmla="*/ 84 h 468"/>
              <a:gd name="T4" fmla="*/ 486 w 924"/>
              <a:gd name="T5" fmla="*/ 78 h 468"/>
              <a:gd name="T6" fmla="*/ 534 w 924"/>
              <a:gd name="T7" fmla="*/ 84 h 468"/>
              <a:gd name="T8" fmla="*/ 570 w 924"/>
              <a:gd name="T9" fmla="*/ 102 h 468"/>
              <a:gd name="T10" fmla="*/ 606 w 924"/>
              <a:gd name="T11" fmla="*/ 126 h 468"/>
              <a:gd name="T12" fmla="*/ 642 w 924"/>
              <a:gd name="T13" fmla="*/ 150 h 468"/>
              <a:gd name="T14" fmla="*/ 672 w 924"/>
              <a:gd name="T15" fmla="*/ 144 h 468"/>
              <a:gd name="T16" fmla="*/ 696 w 924"/>
              <a:gd name="T17" fmla="*/ 114 h 468"/>
              <a:gd name="T18" fmla="*/ 732 w 924"/>
              <a:gd name="T19" fmla="*/ 108 h 468"/>
              <a:gd name="T20" fmla="*/ 732 w 924"/>
              <a:gd name="T21" fmla="*/ 144 h 468"/>
              <a:gd name="T22" fmla="*/ 744 w 924"/>
              <a:gd name="T23" fmla="*/ 174 h 468"/>
              <a:gd name="T24" fmla="*/ 762 w 924"/>
              <a:gd name="T25" fmla="*/ 210 h 468"/>
              <a:gd name="T26" fmla="*/ 804 w 924"/>
              <a:gd name="T27" fmla="*/ 198 h 468"/>
              <a:gd name="T28" fmla="*/ 834 w 924"/>
              <a:gd name="T29" fmla="*/ 168 h 468"/>
              <a:gd name="T30" fmla="*/ 864 w 924"/>
              <a:gd name="T31" fmla="*/ 168 h 468"/>
              <a:gd name="T32" fmla="*/ 882 w 924"/>
              <a:gd name="T33" fmla="*/ 210 h 468"/>
              <a:gd name="T34" fmla="*/ 900 w 924"/>
              <a:gd name="T35" fmla="*/ 246 h 468"/>
              <a:gd name="T36" fmla="*/ 918 w 924"/>
              <a:gd name="T37" fmla="*/ 282 h 468"/>
              <a:gd name="T38" fmla="*/ 888 w 924"/>
              <a:gd name="T39" fmla="*/ 288 h 468"/>
              <a:gd name="T40" fmla="*/ 846 w 924"/>
              <a:gd name="T41" fmla="*/ 300 h 468"/>
              <a:gd name="T42" fmla="*/ 810 w 924"/>
              <a:gd name="T43" fmla="*/ 318 h 468"/>
              <a:gd name="T44" fmla="*/ 786 w 924"/>
              <a:gd name="T45" fmla="*/ 348 h 468"/>
              <a:gd name="T46" fmla="*/ 738 w 924"/>
              <a:gd name="T47" fmla="*/ 366 h 468"/>
              <a:gd name="T48" fmla="*/ 708 w 924"/>
              <a:gd name="T49" fmla="*/ 390 h 468"/>
              <a:gd name="T50" fmla="*/ 672 w 924"/>
              <a:gd name="T51" fmla="*/ 408 h 468"/>
              <a:gd name="T52" fmla="*/ 648 w 924"/>
              <a:gd name="T53" fmla="*/ 378 h 468"/>
              <a:gd name="T54" fmla="*/ 606 w 924"/>
              <a:gd name="T55" fmla="*/ 378 h 468"/>
              <a:gd name="T56" fmla="*/ 558 w 924"/>
              <a:gd name="T57" fmla="*/ 372 h 468"/>
              <a:gd name="T58" fmla="*/ 528 w 924"/>
              <a:gd name="T59" fmla="*/ 342 h 468"/>
              <a:gd name="T60" fmla="*/ 486 w 924"/>
              <a:gd name="T61" fmla="*/ 342 h 468"/>
              <a:gd name="T62" fmla="*/ 450 w 924"/>
              <a:gd name="T63" fmla="*/ 372 h 468"/>
              <a:gd name="T64" fmla="*/ 408 w 924"/>
              <a:gd name="T65" fmla="*/ 390 h 468"/>
              <a:gd name="T66" fmla="*/ 378 w 924"/>
              <a:gd name="T67" fmla="*/ 414 h 468"/>
              <a:gd name="T68" fmla="*/ 324 w 924"/>
              <a:gd name="T69" fmla="*/ 414 h 468"/>
              <a:gd name="T70" fmla="*/ 288 w 924"/>
              <a:gd name="T71" fmla="*/ 438 h 468"/>
              <a:gd name="T72" fmla="*/ 252 w 924"/>
              <a:gd name="T73" fmla="*/ 444 h 468"/>
              <a:gd name="T74" fmla="*/ 234 w 924"/>
              <a:gd name="T75" fmla="*/ 456 h 468"/>
              <a:gd name="T76" fmla="*/ 204 w 924"/>
              <a:gd name="T77" fmla="*/ 432 h 468"/>
              <a:gd name="T78" fmla="*/ 168 w 924"/>
              <a:gd name="T79" fmla="*/ 426 h 468"/>
              <a:gd name="T80" fmla="*/ 126 w 924"/>
              <a:gd name="T81" fmla="*/ 414 h 468"/>
              <a:gd name="T82" fmla="*/ 84 w 924"/>
              <a:gd name="T83" fmla="*/ 414 h 468"/>
              <a:gd name="T84" fmla="*/ 42 w 924"/>
              <a:gd name="T85" fmla="*/ 414 h 468"/>
              <a:gd name="T86" fmla="*/ 12 w 924"/>
              <a:gd name="T87" fmla="*/ 390 h 468"/>
              <a:gd name="T88" fmla="*/ 12 w 924"/>
              <a:gd name="T89" fmla="*/ 360 h 468"/>
              <a:gd name="T90" fmla="*/ 0 w 924"/>
              <a:gd name="T91" fmla="*/ 318 h 468"/>
              <a:gd name="T92" fmla="*/ 12 w 924"/>
              <a:gd name="T93" fmla="*/ 276 h 468"/>
              <a:gd name="T94" fmla="*/ 12 w 924"/>
              <a:gd name="T95" fmla="*/ 234 h 468"/>
              <a:gd name="T96" fmla="*/ 12 w 924"/>
              <a:gd name="T97" fmla="*/ 180 h 468"/>
              <a:gd name="T98" fmla="*/ 42 w 924"/>
              <a:gd name="T99" fmla="*/ 156 h 468"/>
              <a:gd name="T100" fmla="*/ 78 w 924"/>
              <a:gd name="T101" fmla="*/ 138 h 468"/>
              <a:gd name="T102" fmla="*/ 120 w 924"/>
              <a:gd name="T103" fmla="*/ 120 h 468"/>
              <a:gd name="T104" fmla="*/ 156 w 924"/>
              <a:gd name="T105" fmla="*/ 132 h 468"/>
              <a:gd name="T106" fmla="*/ 204 w 924"/>
              <a:gd name="T107" fmla="*/ 138 h 468"/>
              <a:gd name="T108" fmla="*/ 234 w 924"/>
              <a:gd name="T109" fmla="*/ 150 h 468"/>
              <a:gd name="T110" fmla="*/ 264 w 924"/>
              <a:gd name="T111" fmla="*/ 138 h 468"/>
              <a:gd name="T112" fmla="*/ 282 w 924"/>
              <a:gd name="T113" fmla="*/ 114 h 468"/>
              <a:gd name="T114" fmla="*/ 312 w 924"/>
              <a:gd name="T115" fmla="*/ 90 h 468"/>
              <a:gd name="T116" fmla="*/ 342 w 924"/>
              <a:gd name="T117" fmla="*/ 66 h 468"/>
              <a:gd name="T118" fmla="*/ 336 w 924"/>
              <a:gd name="T119" fmla="*/ 42 h 468"/>
              <a:gd name="T120" fmla="*/ 354 w 924"/>
              <a:gd name="T121" fmla="*/ 18 h 468"/>
              <a:gd name="T122" fmla="*/ 396 w 924"/>
              <a:gd name="T123" fmla="*/ 6 h 468"/>
              <a:gd name="T124" fmla="*/ 444 w 924"/>
              <a:gd name="T125" fmla="*/ 6 h 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24" h="468">
                <a:moveTo>
                  <a:pt x="468" y="18"/>
                </a:moveTo>
                <a:lnTo>
                  <a:pt x="468" y="24"/>
                </a:lnTo>
                <a:lnTo>
                  <a:pt x="468" y="30"/>
                </a:lnTo>
                <a:lnTo>
                  <a:pt x="462" y="30"/>
                </a:lnTo>
                <a:lnTo>
                  <a:pt x="462" y="36"/>
                </a:lnTo>
                <a:lnTo>
                  <a:pt x="456" y="36"/>
                </a:lnTo>
                <a:lnTo>
                  <a:pt x="456" y="42"/>
                </a:lnTo>
                <a:lnTo>
                  <a:pt x="450" y="42"/>
                </a:lnTo>
                <a:lnTo>
                  <a:pt x="450" y="48"/>
                </a:lnTo>
                <a:lnTo>
                  <a:pt x="450" y="54"/>
                </a:lnTo>
                <a:lnTo>
                  <a:pt x="444" y="60"/>
                </a:lnTo>
                <a:lnTo>
                  <a:pt x="444" y="66"/>
                </a:lnTo>
                <a:lnTo>
                  <a:pt x="444" y="72"/>
                </a:lnTo>
                <a:lnTo>
                  <a:pt x="444" y="78"/>
                </a:lnTo>
                <a:lnTo>
                  <a:pt x="438" y="78"/>
                </a:lnTo>
                <a:lnTo>
                  <a:pt x="438" y="84"/>
                </a:lnTo>
                <a:lnTo>
                  <a:pt x="444" y="84"/>
                </a:lnTo>
                <a:lnTo>
                  <a:pt x="450" y="84"/>
                </a:lnTo>
                <a:lnTo>
                  <a:pt x="456" y="84"/>
                </a:lnTo>
                <a:lnTo>
                  <a:pt x="456" y="78"/>
                </a:lnTo>
                <a:lnTo>
                  <a:pt x="462" y="78"/>
                </a:lnTo>
                <a:lnTo>
                  <a:pt x="468" y="78"/>
                </a:lnTo>
                <a:lnTo>
                  <a:pt x="468" y="84"/>
                </a:lnTo>
                <a:lnTo>
                  <a:pt x="474" y="84"/>
                </a:lnTo>
                <a:lnTo>
                  <a:pt x="480" y="84"/>
                </a:lnTo>
                <a:lnTo>
                  <a:pt x="480" y="78"/>
                </a:lnTo>
                <a:lnTo>
                  <a:pt x="486" y="78"/>
                </a:lnTo>
                <a:lnTo>
                  <a:pt x="492" y="78"/>
                </a:lnTo>
                <a:lnTo>
                  <a:pt x="492" y="84"/>
                </a:lnTo>
                <a:lnTo>
                  <a:pt x="498" y="84"/>
                </a:lnTo>
                <a:lnTo>
                  <a:pt x="504" y="84"/>
                </a:lnTo>
                <a:lnTo>
                  <a:pt x="510" y="84"/>
                </a:lnTo>
                <a:lnTo>
                  <a:pt x="516" y="84"/>
                </a:lnTo>
                <a:lnTo>
                  <a:pt x="522" y="84"/>
                </a:lnTo>
                <a:lnTo>
                  <a:pt x="528" y="84"/>
                </a:lnTo>
                <a:lnTo>
                  <a:pt x="534" y="84"/>
                </a:lnTo>
                <a:lnTo>
                  <a:pt x="540" y="84"/>
                </a:lnTo>
                <a:lnTo>
                  <a:pt x="546" y="84"/>
                </a:lnTo>
                <a:lnTo>
                  <a:pt x="546" y="90"/>
                </a:lnTo>
                <a:lnTo>
                  <a:pt x="552" y="90"/>
                </a:lnTo>
                <a:lnTo>
                  <a:pt x="552" y="96"/>
                </a:lnTo>
                <a:lnTo>
                  <a:pt x="552" y="102"/>
                </a:lnTo>
                <a:lnTo>
                  <a:pt x="558" y="102"/>
                </a:lnTo>
                <a:lnTo>
                  <a:pt x="564" y="102"/>
                </a:lnTo>
                <a:lnTo>
                  <a:pt x="570" y="102"/>
                </a:lnTo>
                <a:lnTo>
                  <a:pt x="576" y="102"/>
                </a:lnTo>
                <a:lnTo>
                  <a:pt x="582" y="108"/>
                </a:lnTo>
                <a:lnTo>
                  <a:pt x="588" y="108"/>
                </a:lnTo>
                <a:lnTo>
                  <a:pt x="588" y="114"/>
                </a:lnTo>
                <a:lnTo>
                  <a:pt x="594" y="114"/>
                </a:lnTo>
                <a:lnTo>
                  <a:pt x="600" y="114"/>
                </a:lnTo>
                <a:lnTo>
                  <a:pt x="600" y="120"/>
                </a:lnTo>
                <a:lnTo>
                  <a:pt x="606" y="120"/>
                </a:lnTo>
                <a:lnTo>
                  <a:pt x="606" y="126"/>
                </a:lnTo>
                <a:lnTo>
                  <a:pt x="612" y="132"/>
                </a:lnTo>
                <a:lnTo>
                  <a:pt x="618" y="132"/>
                </a:lnTo>
                <a:lnTo>
                  <a:pt x="618" y="138"/>
                </a:lnTo>
                <a:lnTo>
                  <a:pt x="624" y="138"/>
                </a:lnTo>
                <a:lnTo>
                  <a:pt x="630" y="138"/>
                </a:lnTo>
                <a:lnTo>
                  <a:pt x="630" y="144"/>
                </a:lnTo>
                <a:lnTo>
                  <a:pt x="636" y="144"/>
                </a:lnTo>
                <a:lnTo>
                  <a:pt x="642" y="144"/>
                </a:lnTo>
                <a:lnTo>
                  <a:pt x="642" y="150"/>
                </a:lnTo>
                <a:lnTo>
                  <a:pt x="648" y="150"/>
                </a:lnTo>
                <a:lnTo>
                  <a:pt x="648" y="156"/>
                </a:lnTo>
                <a:lnTo>
                  <a:pt x="654" y="162"/>
                </a:lnTo>
                <a:lnTo>
                  <a:pt x="660" y="162"/>
                </a:lnTo>
                <a:lnTo>
                  <a:pt x="660" y="156"/>
                </a:lnTo>
                <a:lnTo>
                  <a:pt x="666" y="156"/>
                </a:lnTo>
                <a:lnTo>
                  <a:pt x="666" y="150"/>
                </a:lnTo>
                <a:lnTo>
                  <a:pt x="672" y="150"/>
                </a:lnTo>
                <a:lnTo>
                  <a:pt x="672" y="144"/>
                </a:lnTo>
                <a:lnTo>
                  <a:pt x="678" y="144"/>
                </a:lnTo>
                <a:lnTo>
                  <a:pt x="678" y="138"/>
                </a:lnTo>
                <a:lnTo>
                  <a:pt x="678" y="132"/>
                </a:lnTo>
                <a:lnTo>
                  <a:pt x="678" y="126"/>
                </a:lnTo>
                <a:lnTo>
                  <a:pt x="684" y="126"/>
                </a:lnTo>
                <a:lnTo>
                  <a:pt x="690" y="126"/>
                </a:lnTo>
                <a:lnTo>
                  <a:pt x="696" y="126"/>
                </a:lnTo>
                <a:lnTo>
                  <a:pt x="696" y="120"/>
                </a:lnTo>
                <a:lnTo>
                  <a:pt x="696" y="114"/>
                </a:lnTo>
                <a:lnTo>
                  <a:pt x="702" y="114"/>
                </a:lnTo>
                <a:lnTo>
                  <a:pt x="702" y="108"/>
                </a:lnTo>
                <a:lnTo>
                  <a:pt x="708" y="108"/>
                </a:lnTo>
                <a:lnTo>
                  <a:pt x="714" y="108"/>
                </a:lnTo>
                <a:lnTo>
                  <a:pt x="714" y="102"/>
                </a:lnTo>
                <a:lnTo>
                  <a:pt x="720" y="102"/>
                </a:lnTo>
                <a:lnTo>
                  <a:pt x="726" y="102"/>
                </a:lnTo>
                <a:lnTo>
                  <a:pt x="732" y="102"/>
                </a:lnTo>
                <a:lnTo>
                  <a:pt x="732" y="108"/>
                </a:lnTo>
                <a:lnTo>
                  <a:pt x="738" y="108"/>
                </a:lnTo>
                <a:lnTo>
                  <a:pt x="738" y="114"/>
                </a:lnTo>
                <a:lnTo>
                  <a:pt x="744" y="120"/>
                </a:lnTo>
                <a:lnTo>
                  <a:pt x="744" y="126"/>
                </a:lnTo>
                <a:lnTo>
                  <a:pt x="744" y="132"/>
                </a:lnTo>
                <a:lnTo>
                  <a:pt x="744" y="138"/>
                </a:lnTo>
                <a:lnTo>
                  <a:pt x="738" y="138"/>
                </a:lnTo>
                <a:lnTo>
                  <a:pt x="732" y="138"/>
                </a:lnTo>
                <a:lnTo>
                  <a:pt x="732" y="144"/>
                </a:lnTo>
                <a:lnTo>
                  <a:pt x="726" y="144"/>
                </a:lnTo>
                <a:lnTo>
                  <a:pt x="726" y="150"/>
                </a:lnTo>
                <a:lnTo>
                  <a:pt x="726" y="156"/>
                </a:lnTo>
                <a:lnTo>
                  <a:pt x="732" y="156"/>
                </a:lnTo>
                <a:lnTo>
                  <a:pt x="732" y="162"/>
                </a:lnTo>
                <a:lnTo>
                  <a:pt x="738" y="162"/>
                </a:lnTo>
                <a:lnTo>
                  <a:pt x="738" y="168"/>
                </a:lnTo>
                <a:lnTo>
                  <a:pt x="738" y="174"/>
                </a:lnTo>
                <a:lnTo>
                  <a:pt x="744" y="174"/>
                </a:lnTo>
                <a:lnTo>
                  <a:pt x="750" y="174"/>
                </a:lnTo>
                <a:lnTo>
                  <a:pt x="756" y="174"/>
                </a:lnTo>
                <a:lnTo>
                  <a:pt x="756" y="180"/>
                </a:lnTo>
                <a:lnTo>
                  <a:pt x="762" y="180"/>
                </a:lnTo>
                <a:lnTo>
                  <a:pt x="762" y="186"/>
                </a:lnTo>
                <a:lnTo>
                  <a:pt x="762" y="192"/>
                </a:lnTo>
                <a:lnTo>
                  <a:pt x="762" y="198"/>
                </a:lnTo>
                <a:lnTo>
                  <a:pt x="762" y="204"/>
                </a:lnTo>
                <a:lnTo>
                  <a:pt x="762" y="210"/>
                </a:lnTo>
                <a:lnTo>
                  <a:pt x="768" y="210"/>
                </a:lnTo>
                <a:lnTo>
                  <a:pt x="774" y="210"/>
                </a:lnTo>
                <a:lnTo>
                  <a:pt x="780" y="210"/>
                </a:lnTo>
                <a:lnTo>
                  <a:pt x="786" y="210"/>
                </a:lnTo>
                <a:lnTo>
                  <a:pt x="792" y="210"/>
                </a:lnTo>
                <a:lnTo>
                  <a:pt x="798" y="210"/>
                </a:lnTo>
                <a:lnTo>
                  <a:pt x="798" y="204"/>
                </a:lnTo>
                <a:lnTo>
                  <a:pt x="798" y="198"/>
                </a:lnTo>
                <a:lnTo>
                  <a:pt x="804" y="198"/>
                </a:lnTo>
                <a:lnTo>
                  <a:pt x="804" y="192"/>
                </a:lnTo>
                <a:lnTo>
                  <a:pt x="804" y="186"/>
                </a:lnTo>
                <a:lnTo>
                  <a:pt x="810" y="186"/>
                </a:lnTo>
                <a:lnTo>
                  <a:pt x="810" y="180"/>
                </a:lnTo>
                <a:lnTo>
                  <a:pt x="816" y="180"/>
                </a:lnTo>
                <a:lnTo>
                  <a:pt x="822" y="174"/>
                </a:lnTo>
                <a:lnTo>
                  <a:pt x="828" y="174"/>
                </a:lnTo>
                <a:lnTo>
                  <a:pt x="828" y="168"/>
                </a:lnTo>
                <a:lnTo>
                  <a:pt x="834" y="168"/>
                </a:lnTo>
                <a:lnTo>
                  <a:pt x="840" y="168"/>
                </a:lnTo>
                <a:lnTo>
                  <a:pt x="840" y="162"/>
                </a:lnTo>
                <a:lnTo>
                  <a:pt x="846" y="162"/>
                </a:lnTo>
                <a:lnTo>
                  <a:pt x="852" y="162"/>
                </a:lnTo>
                <a:lnTo>
                  <a:pt x="858" y="162"/>
                </a:lnTo>
                <a:lnTo>
                  <a:pt x="858" y="156"/>
                </a:lnTo>
                <a:lnTo>
                  <a:pt x="858" y="162"/>
                </a:lnTo>
                <a:lnTo>
                  <a:pt x="864" y="162"/>
                </a:lnTo>
                <a:lnTo>
                  <a:pt x="864" y="168"/>
                </a:lnTo>
                <a:lnTo>
                  <a:pt x="864" y="174"/>
                </a:lnTo>
                <a:lnTo>
                  <a:pt x="864" y="180"/>
                </a:lnTo>
                <a:lnTo>
                  <a:pt x="864" y="186"/>
                </a:lnTo>
                <a:lnTo>
                  <a:pt x="864" y="192"/>
                </a:lnTo>
                <a:lnTo>
                  <a:pt x="870" y="198"/>
                </a:lnTo>
                <a:lnTo>
                  <a:pt x="876" y="204"/>
                </a:lnTo>
                <a:lnTo>
                  <a:pt x="876" y="198"/>
                </a:lnTo>
                <a:lnTo>
                  <a:pt x="882" y="204"/>
                </a:lnTo>
                <a:lnTo>
                  <a:pt x="882" y="210"/>
                </a:lnTo>
                <a:lnTo>
                  <a:pt x="888" y="210"/>
                </a:lnTo>
                <a:lnTo>
                  <a:pt x="888" y="216"/>
                </a:lnTo>
                <a:lnTo>
                  <a:pt x="888" y="222"/>
                </a:lnTo>
                <a:lnTo>
                  <a:pt x="894" y="222"/>
                </a:lnTo>
                <a:lnTo>
                  <a:pt x="894" y="228"/>
                </a:lnTo>
                <a:lnTo>
                  <a:pt x="900" y="228"/>
                </a:lnTo>
                <a:lnTo>
                  <a:pt x="900" y="234"/>
                </a:lnTo>
                <a:lnTo>
                  <a:pt x="900" y="240"/>
                </a:lnTo>
                <a:lnTo>
                  <a:pt x="900" y="246"/>
                </a:lnTo>
                <a:lnTo>
                  <a:pt x="906" y="246"/>
                </a:lnTo>
                <a:lnTo>
                  <a:pt x="906" y="252"/>
                </a:lnTo>
                <a:lnTo>
                  <a:pt x="912" y="252"/>
                </a:lnTo>
                <a:lnTo>
                  <a:pt x="912" y="258"/>
                </a:lnTo>
                <a:lnTo>
                  <a:pt x="912" y="264"/>
                </a:lnTo>
                <a:lnTo>
                  <a:pt x="912" y="270"/>
                </a:lnTo>
                <a:lnTo>
                  <a:pt x="918" y="270"/>
                </a:lnTo>
                <a:lnTo>
                  <a:pt x="918" y="276"/>
                </a:lnTo>
                <a:lnTo>
                  <a:pt x="918" y="282"/>
                </a:lnTo>
                <a:lnTo>
                  <a:pt x="924" y="282"/>
                </a:lnTo>
                <a:lnTo>
                  <a:pt x="924" y="288"/>
                </a:lnTo>
                <a:lnTo>
                  <a:pt x="918" y="288"/>
                </a:lnTo>
                <a:lnTo>
                  <a:pt x="912" y="288"/>
                </a:lnTo>
                <a:lnTo>
                  <a:pt x="906" y="288"/>
                </a:lnTo>
                <a:lnTo>
                  <a:pt x="900" y="288"/>
                </a:lnTo>
                <a:lnTo>
                  <a:pt x="894" y="282"/>
                </a:lnTo>
                <a:lnTo>
                  <a:pt x="894" y="288"/>
                </a:lnTo>
                <a:lnTo>
                  <a:pt x="888" y="288"/>
                </a:lnTo>
                <a:lnTo>
                  <a:pt x="882" y="288"/>
                </a:lnTo>
                <a:lnTo>
                  <a:pt x="876" y="288"/>
                </a:lnTo>
                <a:lnTo>
                  <a:pt x="876" y="294"/>
                </a:lnTo>
                <a:lnTo>
                  <a:pt x="870" y="294"/>
                </a:lnTo>
                <a:lnTo>
                  <a:pt x="870" y="300"/>
                </a:lnTo>
                <a:lnTo>
                  <a:pt x="864" y="300"/>
                </a:lnTo>
                <a:lnTo>
                  <a:pt x="858" y="300"/>
                </a:lnTo>
                <a:lnTo>
                  <a:pt x="852" y="300"/>
                </a:lnTo>
                <a:lnTo>
                  <a:pt x="846" y="300"/>
                </a:lnTo>
                <a:lnTo>
                  <a:pt x="840" y="300"/>
                </a:lnTo>
                <a:lnTo>
                  <a:pt x="834" y="300"/>
                </a:lnTo>
                <a:lnTo>
                  <a:pt x="834" y="306"/>
                </a:lnTo>
                <a:lnTo>
                  <a:pt x="828" y="306"/>
                </a:lnTo>
                <a:lnTo>
                  <a:pt x="822" y="306"/>
                </a:lnTo>
                <a:lnTo>
                  <a:pt x="816" y="306"/>
                </a:lnTo>
                <a:lnTo>
                  <a:pt x="816" y="312"/>
                </a:lnTo>
                <a:lnTo>
                  <a:pt x="810" y="312"/>
                </a:lnTo>
                <a:lnTo>
                  <a:pt x="810" y="318"/>
                </a:lnTo>
                <a:lnTo>
                  <a:pt x="810" y="324"/>
                </a:lnTo>
                <a:lnTo>
                  <a:pt x="810" y="330"/>
                </a:lnTo>
                <a:lnTo>
                  <a:pt x="804" y="330"/>
                </a:lnTo>
                <a:lnTo>
                  <a:pt x="804" y="336"/>
                </a:lnTo>
                <a:lnTo>
                  <a:pt x="804" y="342"/>
                </a:lnTo>
                <a:lnTo>
                  <a:pt x="798" y="342"/>
                </a:lnTo>
                <a:lnTo>
                  <a:pt x="792" y="342"/>
                </a:lnTo>
                <a:lnTo>
                  <a:pt x="786" y="342"/>
                </a:lnTo>
                <a:lnTo>
                  <a:pt x="786" y="348"/>
                </a:lnTo>
                <a:lnTo>
                  <a:pt x="780" y="348"/>
                </a:lnTo>
                <a:lnTo>
                  <a:pt x="774" y="354"/>
                </a:lnTo>
                <a:lnTo>
                  <a:pt x="768" y="354"/>
                </a:lnTo>
                <a:lnTo>
                  <a:pt x="762" y="354"/>
                </a:lnTo>
                <a:lnTo>
                  <a:pt x="762" y="360"/>
                </a:lnTo>
                <a:lnTo>
                  <a:pt x="750" y="360"/>
                </a:lnTo>
                <a:lnTo>
                  <a:pt x="750" y="366"/>
                </a:lnTo>
                <a:lnTo>
                  <a:pt x="744" y="366"/>
                </a:lnTo>
                <a:lnTo>
                  <a:pt x="738" y="366"/>
                </a:lnTo>
                <a:lnTo>
                  <a:pt x="732" y="366"/>
                </a:lnTo>
                <a:lnTo>
                  <a:pt x="732" y="372"/>
                </a:lnTo>
                <a:lnTo>
                  <a:pt x="726" y="372"/>
                </a:lnTo>
                <a:lnTo>
                  <a:pt x="726" y="378"/>
                </a:lnTo>
                <a:lnTo>
                  <a:pt x="720" y="378"/>
                </a:lnTo>
                <a:lnTo>
                  <a:pt x="720" y="384"/>
                </a:lnTo>
                <a:lnTo>
                  <a:pt x="714" y="384"/>
                </a:lnTo>
                <a:lnTo>
                  <a:pt x="714" y="390"/>
                </a:lnTo>
                <a:lnTo>
                  <a:pt x="708" y="390"/>
                </a:lnTo>
                <a:lnTo>
                  <a:pt x="702" y="390"/>
                </a:lnTo>
                <a:lnTo>
                  <a:pt x="702" y="396"/>
                </a:lnTo>
                <a:lnTo>
                  <a:pt x="696" y="396"/>
                </a:lnTo>
                <a:lnTo>
                  <a:pt x="696" y="402"/>
                </a:lnTo>
                <a:lnTo>
                  <a:pt x="690" y="402"/>
                </a:lnTo>
                <a:lnTo>
                  <a:pt x="684" y="402"/>
                </a:lnTo>
                <a:lnTo>
                  <a:pt x="684" y="408"/>
                </a:lnTo>
                <a:lnTo>
                  <a:pt x="678" y="408"/>
                </a:lnTo>
                <a:lnTo>
                  <a:pt x="672" y="408"/>
                </a:lnTo>
                <a:lnTo>
                  <a:pt x="666" y="408"/>
                </a:lnTo>
                <a:lnTo>
                  <a:pt x="666" y="402"/>
                </a:lnTo>
                <a:lnTo>
                  <a:pt x="660" y="402"/>
                </a:lnTo>
                <a:lnTo>
                  <a:pt x="660" y="396"/>
                </a:lnTo>
                <a:lnTo>
                  <a:pt x="654" y="396"/>
                </a:lnTo>
                <a:lnTo>
                  <a:pt x="654" y="390"/>
                </a:lnTo>
                <a:lnTo>
                  <a:pt x="654" y="384"/>
                </a:lnTo>
                <a:lnTo>
                  <a:pt x="648" y="384"/>
                </a:lnTo>
                <a:lnTo>
                  <a:pt x="648" y="378"/>
                </a:lnTo>
                <a:lnTo>
                  <a:pt x="642" y="378"/>
                </a:lnTo>
                <a:lnTo>
                  <a:pt x="642" y="372"/>
                </a:lnTo>
                <a:lnTo>
                  <a:pt x="636" y="372"/>
                </a:lnTo>
                <a:lnTo>
                  <a:pt x="630" y="372"/>
                </a:lnTo>
                <a:lnTo>
                  <a:pt x="624" y="372"/>
                </a:lnTo>
                <a:lnTo>
                  <a:pt x="618" y="372"/>
                </a:lnTo>
                <a:lnTo>
                  <a:pt x="612" y="372"/>
                </a:lnTo>
                <a:lnTo>
                  <a:pt x="612" y="378"/>
                </a:lnTo>
                <a:lnTo>
                  <a:pt x="606" y="378"/>
                </a:lnTo>
                <a:lnTo>
                  <a:pt x="600" y="378"/>
                </a:lnTo>
                <a:lnTo>
                  <a:pt x="594" y="378"/>
                </a:lnTo>
                <a:lnTo>
                  <a:pt x="588" y="378"/>
                </a:lnTo>
                <a:lnTo>
                  <a:pt x="582" y="378"/>
                </a:lnTo>
                <a:lnTo>
                  <a:pt x="576" y="378"/>
                </a:lnTo>
                <a:lnTo>
                  <a:pt x="570" y="378"/>
                </a:lnTo>
                <a:lnTo>
                  <a:pt x="564" y="378"/>
                </a:lnTo>
                <a:lnTo>
                  <a:pt x="564" y="372"/>
                </a:lnTo>
                <a:lnTo>
                  <a:pt x="558" y="372"/>
                </a:lnTo>
                <a:lnTo>
                  <a:pt x="552" y="372"/>
                </a:lnTo>
                <a:lnTo>
                  <a:pt x="552" y="366"/>
                </a:lnTo>
                <a:lnTo>
                  <a:pt x="546" y="366"/>
                </a:lnTo>
                <a:lnTo>
                  <a:pt x="540" y="360"/>
                </a:lnTo>
                <a:lnTo>
                  <a:pt x="540" y="354"/>
                </a:lnTo>
                <a:lnTo>
                  <a:pt x="534" y="354"/>
                </a:lnTo>
                <a:lnTo>
                  <a:pt x="534" y="348"/>
                </a:lnTo>
                <a:lnTo>
                  <a:pt x="528" y="348"/>
                </a:lnTo>
                <a:lnTo>
                  <a:pt x="528" y="342"/>
                </a:lnTo>
                <a:lnTo>
                  <a:pt x="522" y="342"/>
                </a:lnTo>
                <a:lnTo>
                  <a:pt x="522" y="336"/>
                </a:lnTo>
                <a:lnTo>
                  <a:pt x="516" y="336"/>
                </a:lnTo>
                <a:lnTo>
                  <a:pt x="510" y="336"/>
                </a:lnTo>
                <a:lnTo>
                  <a:pt x="504" y="336"/>
                </a:lnTo>
                <a:lnTo>
                  <a:pt x="498" y="336"/>
                </a:lnTo>
                <a:lnTo>
                  <a:pt x="492" y="336"/>
                </a:lnTo>
                <a:lnTo>
                  <a:pt x="492" y="342"/>
                </a:lnTo>
                <a:lnTo>
                  <a:pt x="486" y="342"/>
                </a:lnTo>
                <a:lnTo>
                  <a:pt x="480" y="342"/>
                </a:lnTo>
                <a:lnTo>
                  <a:pt x="474" y="342"/>
                </a:lnTo>
                <a:lnTo>
                  <a:pt x="468" y="348"/>
                </a:lnTo>
                <a:lnTo>
                  <a:pt x="468" y="354"/>
                </a:lnTo>
                <a:lnTo>
                  <a:pt x="462" y="354"/>
                </a:lnTo>
                <a:lnTo>
                  <a:pt x="462" y="360"/>
                </a:lnTo>
                <a:lnTo>
                  <a:pt x="456" y="366"/>
                </a:lnTo>
                <a:lnTo>
                  <a:pt x="450" y="366"/>
                </a:lnTo>
                <a:lnTo>
                  <a:pt x="450" y="372"/>
                </a:lnTo>
                <a:lnTo>
                  <a:pt x="444" y="372"/>
                </a:lnTo>
                <a:lnTo>
                  <a:pt x="438" y="372"/>
                </a:lnTo>
                <a:lnTo>
                  <a:pt x="438" y="378"/>
                </a:lnTo>
                <a:lnTo>
                  <a:pt x="432" y="378"/>
                </a:lnTo>
                <a:lnTo>
                  <a:pt x="426" y="384"/>
                </a:lnTo>
                <a:lnTo>
                  <a:pt x="420" y="384"/>
                </a:lnTo>
                <a:lnTo>
                  <a:pt x="420" y="390"/>
                </a:lnTo>
                <a:lnTo>
                  <a:pt x="414" y="390"/>
                </a:lnTo>
                <a:lnTo>
                  <a:pt x="408" y="390"/>
                </a:lnTo>
                <a:lnTo>
                  <a:pt x="408" y="396"/>
                </a:lnTo>
                <a:lnTo>
                  <a:pt x="402" y="396"/>
                </a:lnTo>
                <a:lnTo>
                  <a:pt x="402" y="402"/>
                </a:lnTo>
                <a:lnTo>
                  <a:pt x="396" y="402"/>
                </a:lnTo>
                <a:lnTo>
                  <a:pt x="390" y="402"/>
                </a:lnTo>
                <a:lnTo>
                  <a:pt x="390" y="408"/>
                </a:lnTo>
                <a:lnTo>
                  <a:pt x="384" y="408"/>
                </a:lnTo>
                <a:lnTo>
                  <a:pt x="384" y="414"/>
                </a:lnTo>
                <a:lnTo>
                  <a:pt x="378" y="414"/>
                </a:lnTo>
                <a:lnTo>
                  <a:pt x="372" y="414"/>
                </a:lnTo>
                <a:lnTo>
                  <a:pt x="366" y="414"/>
                </a:lnTo>
                <a:lnTo>
                  <a:pt x="360" y="414"/>
                </a:lnTo>
                <a:lnTo>
                  <a:pt x="354" y="414"/>
                </a:lnTo>
                <a:lnTo>
                  <a:pt x="348" y="414"/>
                </a:lnTo>
                <a:lnTo>
                  <a:pt x="342" y="414"/>
                </a:lnTo>
                <a:lnTo>
                  <a:pt x="336" y="414"/>
                </a:lnTo>
                <a:lnTo>
                  <a:pt x="330" y="414"/>
                </a:lnTo>
                <a:lnTo>
                  <a:pt x="324" y="414"/>
                </a:lnTo>
                <a:lnTo>
                  <a:pt x="324" y="420"/>
                </a:lnTo>
                <a:lnTo>
                  <a:pt x="318" y="420"/>
                </a:lnTo>
                <a:lnTo>
                  <a:pt x="312" y="426"/>
                </a:lnTo>
                <a:lnTo>
                  <a:pt x="306" y="426"/>
                </a:lnTo>
                <a:lnTo>
                  <a:pt x="306" y="432"/>
                </a:lnTo>
                <a:lnTo>
                  <a:pt x="300" y="432"/>
                </a:lnTo>
                <a:lnTo>
                  <a:pt x="300" y="438"/>
                </a:lnTo>
                <a:lnTo>
                  <a:pt x="294" y="438"/>
                </a:lnTo>
                <a:lnTo>
                  <a:pt x="288" y="438"/>
                </a:lnTo>
                <a:lnTo>
                  <a:pt x="282" y="438"/>
                </a:lnTo>
                <a:lnTo>
                  <a:pt x="282" y="432"/>
                </a:lnTo>
                <a:lnTo>
                  <a:pt x="276" y="432"/>
                </a:lnTo>
                <a:lnTo>
                  <a:pt x="270" y="432"/>
                </a:lnTo>
                <a:lnTo>
                  <a:pt x="270" y="438"/>
                </a:lnTo>
                <a:lnTo>
                  <a:pt x="264" y="438"/>
                </a:lnTo>
                <a:lnTo>
                  <a:pt x="258" y="438"/>
                </a:lnTo>
                <a:lnTo>
                  <a:pt x="252" y="438"/>
                </a:lnTo>
                <a:lnTo>
                  <a:pt x="252" y="444"/>
                </a:lnTo>
                <a:lnTo>
                  <a:pt x="252" y="450"/>
                </a:lnTo>
                <a:lnTo>
                  <a:pt x="252" y="456"/>
                </a:lnTo>
                <a:lnTo>
                  <a:pt x="252" y="462"/>
                </a:lnTo>
                <a:lnTo>
                  <a:pt x="252" y="468"/>
                </a:lnTo>
                <a:lnTo>
                  <a:pt x="252" y="462"/>
                </a:lnTo>
                <a:lnTo>
                  <a:pt x="246" y="462"/>
                </a:lnTo>
                <a:lnTo>
                  <a:pt x="246" y="456"/>
                </a:lnTo>
                <a:lnTo>
                  <a:pt x="240" y="456"/>
                </a:lnTo>
                <a:lnTo>
                  <a:pt x="234" y="456"/>
                </a:lnTo>
                <a:lnTo>
                  <a:pt x="234" y="450"/>
                </a:lnTo>
                <a:lnTo>
                  <a:pt x="228" y="450"/>
                </a:lnTo>
                <a:lnTo>
                  <a:pt x="228" y="444"/>
                </a:lnTo>
                <a:lnTo>
                  <a:pt x="222" y="444"/>
                </a:lnTo>
                <a:lnTo>
                  <a:pt x="216" y="444"/>
                </a:lnTo>
                <a:lnTo>
                  <a:pt x="216" y="438"/>
                </a:lnTo>
                <a:lnTo>
                  <a:pt x="210" y="438"/>
                </a:lnTo>
                <a:lnTo>
                  <a:pt x="210" y="432"/>
                </a:lnTo>
                <a:lnTo>
                  <a:pt x="204" y="432"/>
                </a:lnTo>
                <a:lnTo>
                  <a:pt x="204" y="426"/>
                </a:lnTo>
                <a:lnTo>
                  <a:pt x="198" y="426"/>
                </a:lnTo>
                <a:lnTo>
                  <a:pt x="192" y="426"/>
                </a:lnTo>
                <a:lnTo>
                  <a:pt x="186" y="426"/>
                </a:lnTo>
                <a:lnTo>
                  <a:pt x="186" y="432"/>
                </a:lnTo>
                <a:lnTo>
                  <a:pt x="180" y="432"/>
                </a:lnTo>
                <a:lnTo>
                  <a:pt x="174" y="432"/>
                </a:lnTo>
                <a:lnTo>
                  <a:pt x="168" y="432"/>
                </a:lnTo>
                <a:lnTo>
                  <a:pt x="168" y="426"/>
                </a:lnTo>
                <a:lnTo>
                  <a:pt x="162" y="426"/>
                </a:lnTo>
                <a:lnTo>
                  <a:pt x="156" y="426"/>
                </a:lnTo>
                <a:lnTo>
                  <a:pt x="156" y="420"/>
                </a:lnTo>
                <a:lnTo>
                  <a:pt x="150" y="420"/>
                </a:lnTo>
                <a:lnTo>
                  <a:pt x="144" y="420"/>
                </a:lnTo>
                <a:lnTo>
                  <a:pt x="144" y="414"/>
                </a:lnTo>
                <a:lnTo>
                  <a:pt x="138" y="414"/>
                </a:lnTo>
                <a:lnTo>
                  <a:pt x="132" y="414"/>
                </a:lnTo>
                <a:lnTo>
                  <a:pt x="126" y="414"/>
                </a:lnTo>
                <a:lnTo>
                  <a:pt x="120" y="414"/>
                </a:lnTo>
                <a:lnTo>
                  <a:pt x="114" y="414"/>
                </a:lnTo>
                <a:lnTo>
                  <a:pt x="114" y="408"/>
                </a:lnTo>
                <a:lnTo>
                  <a:pt x="108" y="408"/>
                </a:lnTo>
                <a:lnTo>
                  <a:pt x="102" y="408"/>
                </a:lnTo>
                <a:lnTo>
                  <a:pt x="96" y="408"/>
                </a:lnTo>
                <a:lnTo>
                  <a:pt x="90" y="408"/>
                </a:lnTo>
                <a:lnTo>
                  <a:pt x="90" y="414"/>
                </a:lnTo>
                <a:lnTo>
                  <a:pt x="84" y="414"/>
                </a:lnTo>
                <a:lnTo>
                  <a:pt x="78" y="414"/>
                </a:lnTo>
                <a:lnTo>
                  <a:pt x="72" y="414"/>
                </a:lnTo>
                <a:lnTo>
                  <a:pt x="72" y="420"/>
                </a:lnTo>
                <a:lnTo>
                  <a:pt x="66" y="420"/>
                </a:lnTo>
                <a:lnTo>
                  <a:pt x="66" y="414"/>
                </a:lnTo>
                <a:lnTo>
                  <a:pt x="60" y="414"/>
                </a:lnTo>
                <a:lnTo>
                  <a:pt x="54" y="414"/>
                </a:lnTo>
                <a:lnTo>
                  <a:pt x="48" y="414"/>
                </a:lnTo>
                <a:lnTo>
                  <a:pt x="42" y="414"/>
                </a:lnTo>
                <a:lnTo>
                  <a:pt x="42" y="408"/>
                </a:lnTo>
                <a:lnTo>
                  <a:pt x="36" y="408"/>
                </a:lnTo>
                <a:lnTo>
                  <a:pt x="36" y="402"/>
                </a:lnTo>
                <a:lnTo>
                  <a:pt x="30" y="402"/>
                </a:lnTo>
                <a:lnTo>
                  <a:pt x="24" y="402"/>
                </a:lnTo>
                <a:lnTo>
                  <a:pt x="24" y="396"/>
                </a:lnTo>
                <a:lnTo>
                  <a:pt x="18" y="396"/>
                </a:lnTo>
                <a:lnTo>
                  <a:pt x="18" y="390"/>
                </a:lnTo>
                <a:lnTo>
                  <a:pt x="12" y="390"/>
                </a:lnTo>
                <a:lnTo>
                  <a:pt x="6" y="390"/>
                </a:lnTo>
                <a:lnTo>
                  <a:pt x="6" y="396"/>
                </a:lnTo>
                <a:lnTo>
                  <a:pt x="6" y="390"/>
                </a:lnTo>
                <a:lnTo>
                  <a:pt x="6" y="384"/>
                </a:lnTo>
                <a:lnTo>
                  <a:pt x="6" y="378"/>
                </a:lnTo>
                <a:lnTo>
                  <a:pt x="6" y="372"/>
                </a:lnTo>
                <a:lnTo>
                  <a:pt x="6" y="366"/>
                </a:lnTo>
                <a:lnTo>
                  <a:pt x="12" y="366"/>
                </a:lnTo>
                <a:lnTo>
                  <a:pt x="12" y="360"/>
                </a:lnTo>
                <a:lnTo>
                  <a:pt x="12" y="354"/>
                </a:lnTo>
                <a:lnTo>
                  <a:pt x="12" y="348"/>
                </a:lnTo>
                <a:lnTo>
                  <a:pt x="12" y="342"/>
                </a:lnTo>
                <a:lnTo>
                  <a:pt x="6" y="342"/>
                </a:lnTo>
                <a:lnTo>
                  <a:pt x="6" y="336"/>
                </a:lnTo>
                <a:lnTo>
                  <a:pt x="0" y="336"/>
                </a:lnTo>
                <a:lnTo>
                  <a:pt x="0" y="330"/>
                </a:lnTo>
                <a:lnTo>
                  <a:pt x="0" y="324"/>
                </a:lnTo>
                <a:lnTo>
                  <a:pt x="0" y="318"/>
                </a:lnTo>
                <a:lnTo>
                  <a:pt x="6" y="318"/>
                </a:lnTo>
                <a:lnTo>
                  <a:pt x="6" y="312"/>
                </a:lnTo>
                <a:lnTo>
                  <a:pt x="6" y="306"/>
                </a:lnTo>
                <a:lnTo>
                  <a:pt x="6" y="300"/>
                </a:lnTo>
                <a:lnTo>
                  <a:pt x="6" y="294"/>
                </a:lnTo>
                <a:lnTo>
                  <a:pt x="6" y="288"/>
                </a:lnTo>
                <a:lnTo>
                  <a:pt x="6" y="282"/>
                </a:lnTo>
                <a:lnTo>
                  <a:pt x="6" y="276"/>
                </a:lnTo>
                <a:lnTo>
                  <a:pt x="12" y="276"/>
                </a:lnTo>
                <a:lnTo>
                  <a:pt x="12" y="270"/>
                </a:lnTo>
                <a:lnTo>
                  <a:pt x="12" y="264"/>
                </a:lnTo>
                <a:lnTo>
                  <a:pt x="6" y="264"/>
                </a:lnTo>
                <a:lnTo>
                  <a:pt x="6" y="258"/>
                </a:lnTo>
                <a:lnTo>
                  <a:pt x="6" y="252"/>
                </a:lnTo>
                <a:lnTo>
                  <a:pt x="12" y="252"/>
                </a:lnTo>
                <a:lnTo>
                  <a:pt x="12" y="246"/>
                </a:lnTo>
                <a:lnTo>
                  <a:pt x="12" y="240"/>
                </a:lnTo>
                <a:lnTo>
                  <a:pt x="12" y="234"/>
                </a:lnTo>
                <a:lnTo>
                  <a:pt x="12" y="228"/>
                </a:lnTo>
                <a:lnTo>
                  <a:pt x="12" y="222"/>
                </a:lnTo>
                <a:lnTo>
                  <a:pt x="12" y="216"/>
                </a:lnTo>
                <a:lnTo>
                  <a:pt x="12" y="210"/>
                </a:lnTo>
                <a:lnTo>
                  <a:pt x="12" y="204"/>
                </a:lnTo>
                <a:lnTo>
                  <a:pt x="12" y="198"/>
                </a:lnTo>
                <a:lnTo>
                  <a:pt x="12" y="192"/>
                </a:lnTo>
                <a:lnTo>
                  <a:pt x="12" y="186"/>
                </a:lnTo>
                <a:lnTo>
                  <a:pt x="12" y="180"/>
                </a:lnTo>
                <a:lnTo>
                  <a:pt x="12" y="174"/>
                </a:lnTo>
                <a:lnTo>
                  <a:pt x="12" y="168"/>
                </a:lnTo>
                <a:lnTo>
                  <a:pt x="18" y="168"/>
                </a:lnTo>
                <a:lnTo>
                  <a:pt x="24" y="168"/>
                </a:lnTo>
                <a:lnTo>
                  <a:pt x="30" y="168"/>
                </a:lnTo>
                <a:lnTo>
                  <a:pt x="30" y="162"/>
                </a:lnTo>
                <a:lnTo>
                  <a:pt x="36" y="162"/>
                </a:lnTo>
                <a:lnTo>
                  <a:pt x="42" y="162"/>
                </a:lnTo>
                <a:lnTo>
                  <a:pt x="42" y="156"/>
                </a:lnTo>
                <a:lnTo>
                  <a:pt x="48" y="156"/>
                </a:lnTo>
                <a:lnTo>
                  <a:pt x="48" y="150"/>
                </a:lnTo>
                <a:lnTo>
                  <a:pt x="54" y="150"/>
                </a:lnTo>
                <a:lnTo>
                  <a:pt x="54" y="144"/>
                </a:lnTo>
                <a:lnTo>
                  <a:pt x="60" y="144"/>
                </a:lnTo>
                <a:lnTo>
                  <a:pt x="66" y="144"/>
                </a:lnTo>
                <a:lnTo>
                  <a:pt x="72" y="144"/>
                </a:lnTo>
                <a:lnTo>
                  <a:pt x="78" y="144"/>
                </a:lnTo>
                <a:lnTo>
                  <a:pt x="78" y="138"/>
                </a:lnTo>
                <a:lnTo>
                  <a:pt x="84" y="138"/>
                </a:lnTo>
                <a:lnTo>
                  <a:pt x="90" y="138"/>
                </a:lnTo>
                <a:lnTo>
                  <a:pt x="96" y="138"/>
                </a:lnTo>
                <a:lnTo>
                  <a:pt x="102" y="138"/>
                </a:lnTo>
                <a:lnTo>
                  <a:pt x="108" y="132"/>
                </a:lnTo>
                <a:lnTo>
                  <a:pt x="108" y="126"/>
                </a:lnTo>
                <a:lnTo>
                  <a:pt x="114" y="126"/>
                </a:lnTo>
                <a:lnTo>
                  <a:pt x="114" y="120"/>
                </a:lnTo>
                <a:lnTo>
                  <a:pt x="120" y="120"/>
                </a:lnTo>
                <a:lnTo>
                  <a:pt x="120" y="114"/>
                </a:lnTo>
                <a:lnTo>
                  <a:pt x="126" y="114"/>
                </a:lnTo>
                <a:lnTo>
                  <a:pt x="132" y="120"/>
                </a:lnTo>
                <a:lnTo>
                  <a:pt x="138" y="120"/>
                </a:lnTo>
                <a:lnTo>
                  <a:pt x="144" y="120"/>
                </a:lnTo>
                <a:lnTo>
                  <a:pt x="144" y="126"/>
                </a:lnTo>
                <a:lnTo>
                  <a:pt x="150" y="126"/>
                </a:lnTo>
                <a:lnTo>
                  <a:pt x="156" y="126"/>
                </a:lnTo>
                <a:lnTo>
                  <a:pt x="156" y="132"/>
                </a:lnTo>
                <a:lnTo>
                  <a:pt x="162" y="132"/>
                </a:lnTo>
                <a:lnTo>
                  <a:pt x="168" y="132"/>
                </a:lnTo>
                <a:lnTo>
                  <a:pt x="174" y="132"/>
                </a:lnTo>
                <a:lnTo>
                  <a:pt x="180" y="132"/>
                </a:lnTo>
                <a:lnTo>
                  <a:pt x="186" y="132"/>
                </a:lnTo>
                <a:lnTo>
                  <a:pt x="192" y="132"/>
                </a:lnTo>
                <a:lnTo>
                  <a:pt x="198" y="132"/>
                </a:lnTo>
                <a:lnTo>
                  <a:pt x="204" y="132"/>
                </a:lnTo>
                <a:lnTo>
                  <a:pt x="204" y="138"/>
                </a:lnTo>
                <a:lnTo>
                  <a:pt x="210" y="138"/>
                </a:lnTo>
                <a:lnTo>
                  <a:pt x="216" y="138"/>
                </a:lnTo>
                <a:lnTo>
                  <a:pt x="216" y="132"/>
                </a:lnTo>
                <a:lnTo>
                  <a:pt x="222" y="132"/>
                </a:lnTo>
                <a:lnTo>
                  <a:pt x="222" y="138"/>
                </a:lnTo>
                <a:lnTo>
                  <a:pt x="228" y="138"/>
                </a:lnTo>
                <a:lnTo>
                  <a:pt x="228" y="144"/>
                </a:lnTo>
                <a:lnTo>
                  <a:pt x="234" y="144"/>
                </a:lnTo>
                <a:lnTo>
                  <a:pt x="234" y="150"/>
                </a:lnTo>
                <a:lnTo>
                  <a:pt x="240" y="150"/>
                </a:lnTo>
                <a:lnTo>
                  <a:pt x="240" y="156"/>
                </a:lnTo>
                <a:lnTo>
                  <a:pt x="246" y="156"/>
                </a:lnTo>
                <a:lnTo>
                  <a:pt x="252" y="156"/>
                </a:lnTo>
                <a:lnTo>
                  <a:pt x="258" y="156"/>
                </a:lnTo>
                <a:lnTo>
                  <a:pt x="264" y="156"/>
                </a:lnTo>
                <a:lnTo>
                  <a:pt x="264" y="150"/>
                </a:lnTo>
                <a:lnTo>
                  <a:pt x="264" y="144"/>
                </a:lnTo>
                <a:lnTo>
                  <a:pt x="264" y="138"/>
                </a:lnTo>
                <a:lnTo>
                  <a:pt x="264" y="132"/>
                </a:lnTo>
                <a:lnTo>
                  <a:pt x="258" y="132"/>
                </a:lnTo>
                <a:lnTo>
                  <a:pt x="258" y="126"/>
                </a:lnTo>
                <a:lnTo>
                  <a:pt x="258" y="120"/>
                </a:lnTo>
                <a:lnTo>
                  <a:pt x="264" y="120"/>
                </a:lnTo>
                <a:lnTo>
                  <a:pt x="270" y="120"/>
                </a:lnTo>
                <a:lnTo>
                  <a:pt x="270" y="114"/>
                </a:lnTo>
                <a:lnTo>
                  <a:pt x="276" y="114"/>
                </a:lnTo>
                <a:lnTo>
                  <a:pt x="282" y="114"/>
                </a:lnTo>
                <a:lnTo>
                  <a:pt x="282" y="108"/>
                </a:lnTo>
                <a:lnTo>
                  <a:pt x="288" y="108"/>
                </a:lnTo>
                <a:lnTo>
                  <a:pt x="294" y="108"/>
                </a:lnTo>
                <a:lnTo>
                  <a:pt x="294" y="102"/>
                </a:lnTo>
                <a:lnTo>
                  <a:pt x="300" y="102"/>
                </a:lnTo>
                <a:lnTo>
                  <a:pt x="300" y="96"/>
                </a:lnTo>
                <a:lnTo>
                  <a:pt x="306" y="96"/>
                </a:lnTo>
                <a:lnTo>
                  <a:pt x="312" y="96"/>
                </a:lnTo>
                <a:lnTo>
                  <a:pt x="312" y="90"/>
                </a:lnTo>
                <a:lnTo>
                  <a:pt x="318" y="90"/>
                </a:lnTo>
                <a:lnTo>
                  <a:pt x="318" y="84"/>
                </a:lnTo>
                <a:lnTo>
                  <a:pt x="324" y="84"/>
                </a:lnTo>
                <a:lnTo>
                  <a:pt x="324" y="78"/>
                </a:lnTo>
                <a:lnTo>
                  <a:pt x="330" y="78"/>
                </a:lnTo>
                <a:lnTo>
                  <a:pt x="330" y="72"/>
                </a:lnTo>
                <a:lnTo>
                  <a:pt x="336" y="72"/>
                </a:lnTo>
                <a:lnTo>
                  <a:pt x="336" y="66"/>
                </a:lnTo>
                <a:lnTo>
                  <a:pt x="342" y="66"/>
                </a:lnTo>
                <a:lnTo>
                  <a:pt x="342" y="60"/>
                </a:lnTo>
                <a:lnTo>
                  <a:pt x="348" y="60"/>
                </a:lnTo>
                <a:lnTo>
                  <a:pt x="348" y="54"/>
                </a:lnTo>
                <a:lnTo>
                  <a:pt x="354" y="54"/>
                </a:lnTo>
                <a:lnTo>
                  <a:pt x="354" y="48"/>
                </a:lnTo>
                <a:lnTo>
                  <a:pt x="348" y="48"/>
                </a:lnTo>
                <a:lnTo>
                  <a:pt x="348" y="42"/>
                </a:lnTo>
                <a:lnTo>
                  <a:pt x="342" y="42"/>
                </a:lnTo>
                <a:lnTo>
                  <a:pt x="336" y="42"/>
                </a:lnTo>
                <a:lnTo>
                  <a:pt x="336" y="36"/>
                </a:lnTo>
                <a:lnTo>
                  <a:pt x="330" y="36"/>
                </a:lnTo>
                <a:lnTo>
                  <a:pt x="330" y="30"/>
                </a:lnTo>
                <a:lnTo>
                  <a:pt x="336" y="30"/>
                </a:lnTo>
                <a:lnTo>
                  <a:pt x="336" y="24"/>
                </a:lnTo>
                <a:lnTo>
                  <a:pt x="342" y="24"/>
                </a:lnTo>
                <a:lnTo>
                  <a:pt x="348" y="24"/>
                </a:lnTo>
                <a:lnTo>
                  <a:pt x="348" y="18"/>
                </a:lnTo>
                <a:lnTo>
                  <a:pt x="354" y="18"/>
                </a:lnTo>
                <a:lnTo>
                  <a:pt x="360" y="18"/>
                </a:lnTo>
                <a:lnTo>
                  <a:pt x="366" y="18"/>
                </a:lnTo>
                <a:lnTo>
                  <a:pt x="372" y="18"/>
                </a:lnTo>
                <a:lnTo>
                  <a:pt x="378" y="18"/>
                </a:lnTo>
                <a:lnTo>
                  <a:pt x="384" y="18"/>
                </a:lnTo>
                <a:lnTo>
                  <a:pt x="390" y="18"/>
                </a:lnTo>
                <a:lnTo>
                  <a:pt x="390" y="12"/>
                </a:lnTo>
                <a:lnTo>
                  <a:pt x="396" y="12"/>
                </a:lnTo>
                <a:lnTo>
                  <a:pt x="396" y="6"/>
                </a:lnTo>
                <a:lnTo>
                  <a:pt x="402" y="6"/>
                </a:lnTo>
                <a:lnTo>
                  <a:pt x="408" y="6"/>
                </a:lnTo>
                <a:lnTo>
                  <a:pt x="408" y="0"/>
                </a:lnTo>
                <a:lnTo>
                  <a:pt x="414" y="0"/>
                </a:lnTo>
                <a:lnTo>
                  <a:pt x="420" y="0"/>
                </a:lnTo>
                <a:lnTo>
                  <a:pt x="426" y="0"/>
                </a:lnTo>
                <a:lnTo>
                  <a:pt x="432" y="0"/>
                </a:lnTo>
                <a:lnTo>
                  <a:pt x="438" y="6"/>
                </a:lnTo>
                <a:lnTo>
                  <a:pt x="444" y="6"/>
                </a:lnTo>
                <a:lnTo>
                  <a:pt x="450" y="6"/>
                </a:lnTo>
                <a:lnTo>
                  <a:pt x="450" y="12"/>
                </a:lnTo>
                <a:lnTo>
                  <a:pt x="456" y="12"/>
                </a:lnTo>
                <a:lnTo>
                  <a:pt x="462" y="12"/>
                </a:lnTo>
                <a:lnTo>
                  <a:pt x="462" y="18"/>
                </a:lnTo>
                <a:lnTo>
                  <a:pt x="468" y="18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24" name="Freeform 23">
            <a:extLst>
              <a:ext uri="{FF2B5EF4-FFF2-40B4-BE49-F238E27FC236}">
                <a16:creationId xmlns:a16="http://schemas.microsoft.com/office/drawing/2014/main" id="{E2EA7E03-6E9E-7086-5E7D-42C8468C6192}"/>
              </a:ext>
            </a:extLst>
          </p:cNvPr>
          <p:cNvSpPr>
            <a:spLocks/>
          </p:cNvSpPr>
          <p:nvPr/>
        </p:nvSpPr>
        <p:spPr bwMode="auto">
          <a:xfrm>
            <a:off x="3261820" y="5334876"/>
            <a:ext cx="57150" cy="19050"/>
          </a:xfrm>
          <a:custGeom>
            <a:avLst/>
            <a:gdLst>
              <a:gd name="T0" fmla="*/ 36 w 36"/>
              <a:gd name="T1" fmla="*/ 6 h 12"/>
              <a:gd name="T2" fmla="*/ 30 w 36"/>
              <a:gd name="T3" fmla="*/ 6 h 12"/>
              <a:gd name="T4" fmla="*/ 24 w 36"/>
              <a:gd name="T5" fmla="*/ 6 h 12"/>
              <a:gd name="T6" fmla="*/ 24 w 36"/>
              <a:gd name="T7" fmla="*/ 12 h 12"/>
              <a:gd name="T8" fmla="*/ 18 w 36"/>
              <a:gd name="T9" fmla="*/ 12 h 12"/>
              <a:gd name="T10" fmla="*/ 12 w 36"/>
              <a:gd name="T11" fmla="*/ 12 h 12"/>
              <a:gd name="T12" fmla="*/ 12 w 36"/>
              <a:gd name="T13" fmla="*/ 6 h 12"/>
              <a:gd name="T14" fmla="*/ 6 w 36"/>
              <a:gd name="T15" fmla="*/ 6 h 12"/>
              <a:gd name="T16" fmla="*/ 6 w 36"/>
              <a:gd name="T17" fmla="*/ 12 h 12"/>
              <a:gd name="T18" fmla="*/ 6 w 36"/>
              <a:gd name="T19" fmla="*/ 6 h 12"/>
              <a:gd name="T20" fmla="*/ 0 w 36"/>
              <a:gd name="T21" fmla="*/ 6 h 12"/>
              <a:gd name="T22" fmla="*/ 6 w 36"/>
              <a:gd name="T23" fmla="*/ 6 h 12"/>
              <a:gd name="T24" fmla="*/ 12 w 36"/>
              <a:gd name="T25" fmla="*/ 6 h 12"/>
              <a:gd name="T26" fmla="*/ 18 w 36"/>
              <a:gd name="T27" fmla="*/ 0 h 12"/>
              <a:gd name="T28" fmla="*/ 24 w 36"/>
              <a:gd name="T29" fmla="*/ 0 h 12"/>
              <a:gd name="T30" fmla="*/ 30 w 36"/>
              <a:gd name="T31" fmla="*/ 0 h 12"/>
              <a:gd name="T32" fmla="*/ 36 w 36"/>
              <a:gd name="T33" fmla="*/ 6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6" h="12">
                <a:moveTo>
                  <a:pt x="36" y="6"/>
                </a:moveTo>
                <a:lnTo>
                  <a:pt x="30" y="6"/>
                </a:lnTo>
                <a:lnTo>
                  <a:pt x="24" y="6"/>
                </a:lnTo>
                <a:lnTo>
                  <a:pt x="24" y="12"/>
                </a:lnTo>
                <a:lnTo>
                  <a:pt x="18" y="12"/>
                </a:lnTo>
                <a:lnTo>
                  <a:pt x="12" y="12"/>
                </a:lnTo>
                <a:lnTo>
                  <a:pt x="12" y="6"/>
                </a:lnTo>
                <a:lnTo>
                  <a:pt x="6" y="6"/>
                </a:lnTo>
                <a:lnTo>
                  <a:pt x="6" y="12"/>
                </a:lnTo>
                <a:lnTo>
                  <a:pt x="6" y="6"/>
                </a:lnTo>
                <a:lnTo>
                  <a:pt x="0" y="6"/>
                </a:lnTo>
                <a:lnTo>
                  <a:pt x="6" y="6"/>
                </a:lnTo>
                <a:lnTo>
                  <a:pt x="12" y="6"/>
                </a:lnTo>
                <a:lnTo>
                  <a:pt x="18" y="0"/>
                </a:lnTo>
                <a:lnTo>
                  <a:pt x="24" y="0"/>
                </a:lnTo>
                <a:lnTo>
                  <a:pt x="30" y="0"/>
                </a:lnTo>
                <a:lnTo>
                  <a:pt x="36" y="6"/>
                </a:lnTo>
                <a:close/>
              </a:path>
            </a:pathLst>
          </a:custGeom>
          <a:solidFill>
            <a:srgbClr val="78D1FF"/>
          </a:solidFill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25" name="Freeform 24">
            <a:extLst>
              <a:ext uri="{FF2B5EF4-FFF2-40B4-BE49-F238E27FC236}">
                <a16:creationId xmlns:a16="http://schemas.microsoft.com/office/drawing/2014/main" id="{FA875E94-67D2-AE5C-5795-84480284F361}"/>
              </a:ext>
            </a:extLst>
          </p:cNvPr>
          <p:cNvSpPr>
            <a:spLocks/>
          </p:cNvSpPr>
          <p:nvPr/>
        </p:nvSpPr>
        <p:spPr bwMode="auto">
          <a:xfrm>
            <a:off x="2996866" y="4066878"/>
            <a:ext cx="19050" cy="28575"/>
          </a:xfrm>
          <a:custGeom>
            <a:avLst/>
            <a:gdLst>
              <a:gd name="T0" fmla="*/ 12 w 12"/>
              <a:gd name="T1" fmla="*/ 18 h 18"/>
              <a:gd name="T2" fmla="*/ 6 w 12"/>
              <a:gd name="T3" fmla="*/ 18 h 18"/>
              <a:gd name="T4" fmla="*/ 6 w 12"/>
              <a:gd name="T5" fmla="*/ 12 h 18"/>
              <a:gd name="T6" fmla="*/ 6 w 12"/>
              <a:gd name="T7" fmla="*/ 6 h 18"/>
              <a:gd name="T8" fmla="*/ 0 w 12"/>
              <a:gd name="T9" fmla="*/ 6 h 18"/>
              <a:gd name="T10" fmla="*/ 6 w 12"/>
              <a:gd name="T11" fmla="*/ 0 h 18"/>
              <a:gd name="T12" fmla="*/ 6 w 12"/>
              <a:gd name="T13" fmla="*/ 6 h 18"/>
              <a:gd name="T14" fmla="*/ 12 w 12"/>
              <a:gd name="T15" fmla="*/ 6 h 18"/>
              <a:gd name="T16" fmla="*/ 12 w 12"/>
              <a:gd name="T17" fmla="*/ 12 h 18"/>
              <a:gd name="T18" fmla="*/ 12 w 12"/>
              <a:gd name="T19" fmla="*/ 1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" h="18">
                <a:moveTo>
                  <a:pt x="12" y="18"/>
                </a:moveTo>
                <a:lnTo>
                  <a:pt x="6" y="18"/>
                </a:lnTo>
                <a:lnTo>
                  <a:pt x="6" y="12"/>
                </a:lnTo>
                <a:lnTo>
                  <a:pt x="6" y="6"/>
                </a:lnTo>
                <a:lnTo>
                  <a:pt x="0" y="6"/>
                </a:lnTo>
                <a:lnTo>
                  <a:pt x="6" y="0"/>
                </a:lnTo>
                <a:lnTo>
                  <a:pt x="6" y="6"/>
                </a:lnTo>
                <a:lnTo>
                  <a:pt x="12" y="6"/>
                </a:lnTo>
                <a:lnTo>
                  <a:pt x="12" y="12"/>
                </a:lnTo>
                <a:lnTo>
                  <a:pt x="12" y="18"/>
                </a:lnTo>
                <a:close/>
              </a:path>
            </a:pathLst>
          </a:custGeom>
          <a:solidFill>
            <a:srgbClr val="78D1FF"/>
          </a:solidFill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26" name="Freeform 25">
            <a:extLst>
              <a:ext uri="{FF2B5EF4-FFF2-40B4-BE49-F238E27FC236}">
                <a16:creationId xmlns:a16="http://schemas.microsoft.com/office/drawing/2014/main" id="{D6E040B2-0DC4-9ED6-A01A-4CC4D96AB55C}"/>
              </a:ext>
            </a:extLst>
          </p:cNvPr>
          <p:cNvSpPr>
            <a:spLocks/>
          </p:cNvSpPr>
          <p:nvPr/>
        </p:nvSpPr>
        <p:spPr bwMode="auto">
          <a:xfrm>
            <a:off x="2806366" y="4038303"/>
            <a:ext cx="123825" cy="200025"/>
          </a:xfrm>
          <a:custGeom>
            <a:avLst/>
            <a:gdLst>
              <a:gd name="T0" fmla="*/ 72 w 78"/>
              <a:gd name="T1" fmla="*/ 42 h 126"/>
              <a:gd name="T2" fmla="*/ 66 w 78"/>
              <a:gd name="T3" fmla="*/ 54 h 126"/>
              <a:gd name="T4" fmla="*/ 66 w 78"/>
              <a:gd name="T5" fmla="*/ 66 h 126"/>
              <a:gd name="T6" fmla="*/ 66 w 78"/>
              <a:gd name="T7" fmla="*/ 66 h 126"/>
              <a:gd name="T8" fmla="*/ 60 w 78"/>
              <a:gd name="T9" fmla="*/ 72 h 126"/>
              <a:gd name="T10" fmla="*/ 54 w 78"/>
              <a:gd name="T11" fmla="*/ 78 h 126"/>
              <a:gd name="T12" fmla="*/ 54 w 78"/>
              <a:gd name="T13" fmla="*/ 90 h 126"/>
              <a:gd name="T14" fmla="*/ 54 w 78"/>
              <a:gd name="T15" fmla="*/ 102 h 126"/>
              <a:gd name="T16" fmla="*/ 48 w 78"/>
              <a:gd name="T17" fmla="*/ 108 h 126"/>
              <a:gd name="T18" fmla="*/ 42 w 78"/>
              <a:gd name="T19" fmla="*/ 114 h 126"/>
              <a:gd name="T20" fmla="*/ 30 w 78"/>
              <a:gd name="T21" fmla="*/ 114 h 126"/>
              <a:gd name="T22" fmla="*/ 30 w 78"/>
              <a:gd name="T23" fmla="*/ 126 h 126"/>
              <a:gd name="T24" fmla="*/ 24 w 78"/>
              <a:gd name="T25" fmla="*/ 120 h 126"/>
              <a:gd name="T26" fmla="*/ 18 w 78"/>
              <a:gd name="T27" fmla="*/ 108 h 126"/>
              <a:gd name="T28" fmla="*/ 18 w 78"/>
              <a:gd name="T29" fmla="*/ 96 h 126"/>
              <a:gd name="T30" fmla="*/ 18 w 78"/>
              <a:gd name="T31" fmla="*/ 84 h 126"/>
              <a:gd name="T32" fmla="*/ 6 w 78"/>
              <a:gd name="T33" fmla="*/ 78 h 126"/>
              <a:gd name="T34" fmla="*/ 0 w 78"/>
              <a:gd name="T35" fmla="*/ 72 h 126"/>
              <a:gd name="T36" fmla="*/ 6 w 78"/>
              <a:gd name="T37" fmla="*/ 66 h 126"/>
              <a:gd name="T38" fmla="*/ 12 w 78"/>
              <a:gd name="T39" fmla="*/ 60 h 126"/>
              <a:gd name="T40" fmla="*/ 6 w 78"/>
              <a:gd name="T41" fmla="*/ 48 h 126"/>
              <a:gd name="T42" fmla="*/ 12 w 78"/>
              <a:gd name="T43" fmla="*/ 42 h 126"/>
              <a:gd name="T44" fmla="*/ 12 w 78"/>
              <a:gd name="T45" fmla="*/ 30 h 126"/>
              <a:gd name="T46" fmla="*/ 18 w 78"/>
              <a:gd name="T47" fmla="*/ 30 h 126"/>
              <a:gd name="T48" fmla="*/ 24 w 78"/>
              <a:gd name="T49" fmla="*/ 36 h 126"/>
              <a:gd name="T50" fmla="*/ 30 w 78"/>
              <a:gd name="T51" fmla="*/ 42 h 126"/>
              <a:gd name="T52" fmla="*/ 36 w 78"/>
              <a:gd name="T53" fmla="*/ 36 h 126"/>
              <a:gd name="T54" fmla="*/ 48 w 78"/>
              <a:gd name="T55" fmla="*/ 36 h 126"/>
              <a:gd name="T56" fmla="*/ 48 w 78"/>
              <a:gd name="T57" fmla="*/ 24 h 126"/>
              <a:gd name="T58" fmla="*/ 60 w 78"/>
              <a:gd name="T59" fmla="*/ 18 h 126"/>
              <a:gd name="T60" fmla="*/ 60 w 78"/>
              <a:gd name="T61" fmla="*/ 6 h 126"/>
              <a:gd name="T62" fmla="*/ 72 w 78"/>
              <a:gd name="T63" fmla="*/ 0 h 126"/>
              <a:gd name="T64" fmla="*/ 78 w 78"/>
              <a:gd name="T65" fmla="*/ 6 h 126"/>
              <a:gd name="T66" fmla="*/ 72 w 78"/>
              <a:gd name="T67" fmla="*/ 12 h 126"/>
              <a:gd name="T68" fmla="*/ 72 w 78"/>
              <a:gd name="T69" fmla="*/ 24 h 126"/>
              <a:gd name="T70" fmla="*/ 78 w 78"/>
              <a:gd name="T71" fmla="*/ 30 h 126"/>
              <a:gd name="T72" fmla="*/ 72 w 78"/>
              <a:gd name="T73" fmla="*/ 36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78" h="126">
                <a:moveTo>
                  <a:pt x="72" y="36"/>
                </a:moveTo>
                <a:lnTo>
                  <a:pt x="72" y="42"/>
                </a:lnTo>
                <a:lnTo>
                  <a:pt x="72" y="48"/>
                </a:lnTo>
                <a:lnTo>
                  <a:pt x="66" y="54"/>
                </a:lnTo>
                <a:lnTo>
                  <a:pt x="66" y="60"/>
                </a:lnTo>
                <a:lnTo>
                  <a:pt x="66" y="66"/>
                </a:lnTo>
                <a:lnTo>
                  <a:pt x="60" y="66"/>
                </a:lnTo>
                <a:lnTo>
                  <a:pt x="66" y="66"/>
                </a:lnTo>
                <a:lnTo>
                  <a:pt x="66" y="72"/>
                </a:lnTo>
                <a:lnTo>
                  <a:pt x="60" y="72"/>
                </a:lnTo>
                <a:lnTo>
                  <a:pt x="60" y="78"/>
                </a:lnTo>
                <a:lnTo>
                  <a:pt x="54" y="78"/>
                </a:lnTo>
                <a:lnTo>
                  <a:pt x="54" y="84"/>
                </a:lnTo>
                <a:lnTo>
                  <a:pt x="54" y="90"/>
                </a:lnTo>
                <a:lnTo>
                  <a:pt x="54" y="96"/>
                </a:lnTo>
                <a:lnTo>
                  <a:pt x="54" y="102"/>
                </a:lnTo>
                <a:lnTo>
                  <a:pt x="54" y="108"/>
                </a:lnTo>
                <a:lnTo>
                  <a:pt x="48" y="108"/>
                </a:lnTo>
                <a:lnTo>
                  <a:pt x="48" y="114"/>
                </a:lnTo>
                <a:lnTo>
                  <a:pt x="42" y="114"/>
                </a:lnTo>
                <a:lnTo>
                  <a:pt x="36" y="114"/>
                </a:lnTo>
                <a:lnTo>
                  <a:pt x="30" y="114"/>
                </a:lnTo>
                <a:lnTo>
                  <a:pt x="30" y="120"/>
                </a:lnTo>
                <a:lnTo>
                  <a:pt x="30" y="126"/>
                </a:lnTo>
                <a:lnTo>
                  <a:pt x="24" y="126"/>
                </a:lnTo>
                <a:lnTo>
                  <a:pt x="24" y="120"/>
                </a:lnTo>
                <a:lnTo>
                  <a:pt x="18" y="114"/>
                </a:lnTo>
                <a:lnTo>
                  <a:pt x="18" y="108"/>
                </a:lnTo>
                <a:lnTo>
                  <a:pt x="18" y="102"/>
                </a:lnTo>
                <a:lnTo>
                  <a:pt x="18" y="96"/>
                </a:lnTo>
                <a:lnTo>
                  <a:pt x="18" y="90"/>
                </a:lnTo>
                <a:lnTo>
                  <a:pt x="18" y="84"/>
                </a:lnTo>
                <a:lnTo>
                  <a:pt x="12" y="78"/>
                </a:lnTo>
                <a:lnTo>
                  <a:pt x="6" y="78"/>
                </a:lnTo>
                <a:lnTo>
                  <a:pt x="6" y="72"/>
                </a:lnTo>
                <a:lnTo>
                  <a:pt x="0" y="72"/>
                </a:lnTo>
                <a:lnTo>
                  <a:pt x="0" y="66"/>
                </a:lnTo>
                <a:lnTo>
                  <a:pt x="6" y="66"/>
                </a:lnTo>
                <a:lnTo>
                  <a:pt x="12" y="66"/>
                </a:lnTo>
                <a:lnTo>
                  <a:pt x="12" y="60"/>
                </a:lnTo>
                <a:lnTo>
                  <a:pt x="12" y="54"/>
                </a:lnTo>
                <a:lnTo>
                  <a:pt x="6" y="48"/>
                </a:lnTo>
                <a:lnTo>
                  <a:pt x="12" y="48"/>
                </a:lnTo>
                <a:lnTo>
                  <a:pt x="12" y="42"/>
                </a:lnTo>
                <a:lnTo>
                  <a:pt x="12" y="36"/>
                </a:lnTo>
                <a:lnTo>
                  <a:pt x="12" y="30"/>
                </a:lnTo>
                <a:lnTo>
                  <a:pt x="12" y="24"/>
                </a:lnTo>
                <a:lnTo>
                  <a:pt x="18" y="30"/>
                </a:lnTo>
                <a:lnTo>
                  <a:pt x="24" y="30"/>
                </a:lnTo>
                <a:lnTo>
                  <a:pt x="24" y="36"/>
                </a:lnTo>
                <a:lnTo>
                  <a:pt x="30" y="36"/>
                </a:lnTo>
                <a:lnTo>
                  <a:pt x="30" y="42"/>
                </a:lnTo>
                <a:lnTo>
                  <a:pt x="36" y="42"/>
                </a:lnTo>
                <a:lnTo>
                  <a:pt x="36" y="36"/>
                </a:lnTo>
                <a:lnTo>
                  <a:pt x="42" y="36"/>
                </a:lnTo>
                <a:lnTo>
                  <a:pt x="48" y="36"/>
                </a:lnTo>
                <a:lnTo>
                  <a:pt x="48" y="30"/>
                </a:lnTo>
                <a:lnTo>
                  <a:pt x="48" y="24"/>
                </a:lnTo>
                <a:lnTo>
                  <a:pt x="54" y="24"/>
                </a:lnTo>
                <a:lnTo>
                  <a:pt x="60" y="18"/>
                </a:lnTo>
                <a:lnTo>
                  <a:pt x="60" y="12"/>
                </a:lnTo>
                <a:lnTo>
                  <a:pt x="60" y="6"/>
                </a:lnTo>
                <a:lnTo>
                  <a:pt x="66" y="6"/>
                </a:lnTo>
                <a:lnTo>
                  <a:pt x="72" y="0"/>
                </a:lnTo>
                <a:lnTo>
                  <a:pt x="78" y="0"/>
                </a:lnTo>
                <a:lnTo>
                  <a:pt x="78" y="6"/>
                </a:lnTo>
                <a:lnTo>
                  <a:pt x="72" y="6"/>
                </a:lnTo>
                <a:lnTo>
                  <a:pt x="72" y="12"/>
                </a:lnTo>
                <a:lnTo>
                  <a:pt x="72" y="18"/>
                </a:lnTo>
                <a:lnTo>
                  <a:pt x="72" y="24"/>
                </a:lnTo>
                <a:lnTo>
                  <a:pt x="78" y="24"/>
                </a:lnTo>
                <a:lnTo>
                  <a:pt x="78" y="30"/>
                </a:lnTo>
                <a:lnTo>
                  <a:pt x="72" y="30"/>
                </a:lnTo>
                <a:lnTo>
                  <a:pt x="72" y="36"/>
                </a:lnTo>
                <a:close/>
              </a:path>
            </a:pathLst>
          </a:custGeom>
          <a:solidFill>
            <a:srgbClr val="78D1FF"/>
          </a:solidFill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27" name="Freeform 26">
            <a:extLst>
              <a:ext uri="{FF2B5EF4-FFF2-40B4-BE49-F238E27FC236}">
                <a16:creationId xmlns:a16="http://schemas.microsoft.com/office/drawing/2014/main" id="{2867EF03-9518-AA7E-5311-5E89CE0F1CF1}"/>
              </a:ext>
            </a:extLst>
          </p:cNvPr>
          <p:cNvSpPr>
            <a:spLocks/>
          </p:cNvSpPr>
          <p:nvPr/>
        </p:nvSpPr>
        <p:spPr bwMode="auto">
          <a:xfrm>
            <a:off x="2892673" y="3953354"/>
            <a:ext cx="28575" cy="19050"/>
          </a:xfrm>
          <a:custGeom>
            <a:avLst/>
            <a:gdLst>
              <a:gd name="T0" fmla="*/ 6 w 18"/>
              <a:gd name="T1" fmla="*/ 0 h 12"/>
              <a:gd name="T2" fmla="*/ 6 w 18"/>
              <a:gd name="T3" fmla="*/ 6 h 12"/>
              <a:gd name="T4" fmla="*/ 12 w 18"/>
              <a:gd name="T5" fmla="*/ 6 h 12"/>
              <a:gd name="T6" fmla="*/ 18 w 18"/>
              <a:gd name="T7" fmla="*/ 6 h 12"/>
              <a:gd name="T8" fmla="*/ 18 w 18"/>
              <a:gd name="T9" fmla="*/ 12 h 12"/>
              <a:gd name="T10" fmla="*/ 12 w 18"/>
              <a:gd name="T11" fmla="*/ 12 h 12"/>
              <a:gd name="T12" fmla="*/ 6 w 18"/>
              <a:gd name="T13" fmla="*/ 12 h 12"/>
              <a:gd name="T14" fmla="*/ 6 w 18"/>
              <a:gd name="T15" fmla="*/ 6 h 12"/>
              <a:gd name="T16" fmla="*/ 0 w 18"/>
              <a:gd name="T17" fmla="*/ 6 h 12"/>
              <a:gd name="T18" fmla="*/ 6 w 18"/>
              <a:gd name="T19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" h="12">
                <a:moveTo>
                  <a:pt x="6" y="0"/>
                </a:moveTo>
                <a:lnTo>
                  <a:pt x="6" y="6"/>
                </a:lnTo>
                <a:lnTo>
                  <a:pt x="12" y="6"/>
                </a:lnTo>
                <a:lnTo>
                  <a:pt x="18" y="6"/>
                </a:lnTo>
                <a:lnTo>
                  <a:pt x="18" y="12"/>
                </a:lnTo>
                <a:lnTo>
                  <a:pt x="12" y="12"/>
                </a:lnTo>
                <a:lnTo>
                  <a:pt x="6" y="12"/>
                </a:lnTo>
                <a:lnTo>
                  <a:pt x="6" y="6"/>
                </a:lnTo>
                <a:lnTo>
                  <a:pt x="0" y="6"/>
                </a:lnTo>
                <a:lnTo>
                  <a:pt x="6" y="0"/>
                </a:lnTo>
                <a:close/>
              </a:path>
            </a:pathLst>
          </a:custGeom>
          <a:solidFill>
            <a:srgbClr val="78D1FF"/>
          </a:solidFill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28" name="Freeform 27">
            <a:extLst>
              <a:ext uri="{FF2B5EF4-FFF2-40B4-BE49-F238E27FC236}">
                <a16:creationId xmlns:a16="http://schemas.microsoft.com/office/drawing/2014/main" id="{C834C057-9D45-1B5B-504B-3383F29CE890}"/>
              </a:ext>
            </a:extLst>
          </p:cNvPr>
          <p:cNvSpPr>
            <a:spLocks/>
          </p:cNvSpPr>
          <p:nvPr/>
        </p:nvSpPr>
        <p:spPr bwMode="auto">
          <a:xfrm>
            <a:off x="3329077" y="4120720"/>
            <a:ext cx="285750" cy="447675"/>
          </a:xfrm>
          <a:custGeom>
            <a:avLst/>
            <a:gdLst>
              <a:gd name="T0" fmla="*/ 156 w 180"/>
              <a:gd name="T1" fmla="*/ 90 h 282"/>
              <a:gd name="T2" fmla="*/ 156 w 180"/>
              <a:gd name="T3" fmla="*/ 102 h 282"/>
              <a:gd name="T4" fmla="*/ 150 w 180"/>
              <a:gd name="T5" fmla="*/ 108 h 282"/>
              <a:gd name="T6" fmla="*/ 150 w 180"/>
              <a:gd name="T7" fmla="*/ 120 h 282"/>
              <a:gd name="T8" fmla="*/ 150 w 180"/>
              <a:gd name="T9" fmla="*/ 132 h 282"/>
              <a:gd name="T10" fmla="*/ 150 w 180"/>
              <a:gd name="T11" fmla="*/ 144 h 282"/>
              <a:gd name="T12" fmla="*/ 150 w 180"/>
              <a:gd name="T13" fmla="*/ 156 h 282"/>
              <a:gd name="T14" fmla="*/ 150 w 180"/>
              <a:gd name="T15" fmla="*/ 168 h 282"/>
              <a:gd name="T16" fmla="*/ 150 w 180"/>
              <a:gd name="T17" fmla="*/ 180 h 282"/>
              <a:gd name="T18" fmla="*/ 156 w 180"/>
              <a:gd name="T19" fmla="*/ 192 h 282"/>
              <a:gd name="T20" fmla="*/ 156 w 180"/>
              <a:gd name="T21" fmla="*/ 204 h 282"/>
              <a:gd name="T22" fmla="*/ 162 w 180"/>
              <a:gd name="T23" fmla="*/ 216 h 282"/>
              <a:gd name="T24" fmla="*/ 162 w 180"/>
              <a:gd name="T25" fmla="*/ 228 h 282"/>
              <a:gd name="T26" fmla="*/ 168 w 180"/>
              <a:gd name="T27" fmla="*/ 234 h 282"/>
              <a:gd name="T28" fmla="*/ 168 w 180"/>
              <a:gd name="T29" fmla="*/ 246 h 282"/>
              <a:gd name="T30" fmla="*/ 174 w 180"/>
              <a:gd name="T31" fmla="*/ 252 h 282"/>
              <a:gd name="T32" fmla="*/ 174 w 180"/>
              <a:gd name="T33" fmla="*/ 264 h 282"/>
              <a:gd name="T34" fmla="*/ 180 w 180"/>
              <a:gd name="T35" fmla="*/ 276 h 282"/>
              <a:gd name="T36" fmla="*/ 114 w 180"/>
              <a:gd name="T37" fmla="*/ 276 h 282"/>
              <a:gd name="T38" fmla="*/ 72 w 180"/>
              <a:gd name="T39" fmla="*/ 216 h 282"/>
              <a:gd name="T40" fmla="*/ 42 w 180"/>
              <a:gd name="T41" fmla="*/ 180 h 282"/>
              <a:gd name="T42" fmla="*/ 30 w 180"/>
              <a:gd name="T43" fmla="*/ 168 h 282"/>
              <a:gd name="T44" fmla="*/ 18 w 180"/>
              <a:gd name="T45" fmla="*/ 156 h 282"/>
              <a:gd name="T46" fmla="*/ 12 w 180"/>
              <a:gd name="T47" fmla="*/ 150 h 282"/>
              <a:gd name="T48" fmla="*/ 6 w 180"/>
              <a:gd name="T49" fmla="*/ 138 h 282"/>
              <a:gd name="T50" fmla="*/ 0 w 180"/>
              <a:gd name="T51" fmla="*/ 132 h 282"/>
              <a:gd name="T52" fmla="*/ 0 w 180"/>
              <a:gd name="T53" fmla="*/ 120 h 282"/>
              <a:gd name="T54" fmla="*/ 0 w 180"/>
              <a:gd name="T55" fmla="*/ 108 h 282"/>
              <a:gd name="T56" fmla="*/ 6 w 180"/>
              <a:gd name="T57" fmla="*/ 102 h 282"/>
              <a:gd name="T58" fmla="*/ 6 w 180"/>
              <a:gd name="T59" fmla="*/ 90 h 282"/>
              <a:gd name="T60" fmla="*/ 12 w 180"/>
              <a:gd name="T61" fmla="*/ 84 h 282"/>
              <a:gd name="T62" fmla="*/ 18 w 180"/>
              <a:gd name="T63" fmla="*/ 72 h 282"/>
              <a:gd name="T64" fmla="*/ 18 w 180"/>
              <a:gd name="T65" fmla="*/ 72 h 282"/>
              <a:gd name="T66" fmla="*/ 24 w 180"/>
              <a:gd name="T67" fmla="*/ 78 h 282"/>
              <a:gd name="T68" fmla="*/ 30 w 180"/>
              <a:gd name="T69" fmla="*/ 84 h 282"/>
              <a:gd name="T70" fmla="*/ 42 w 180"/>
              <a:gd name="T71" fmla="*/ 84 h 282"/>
              <a:gd name="T72" fmla="*/ 54 w 180"/>
              <a:gd name="T73" fmla="*/ 78 h 282"/>
              <a:gd name="T74" fmla="*/ 60 w 180"/>
              <a:gd name="T75" fmla="*/ 72 h 282"/>
              <a:gd name="T76" fmla="*/ 66 w 180"/>
              <a:gd name="T77" fmla="*/ 66 h 282"/>
              <a:gd name="T78" fmla="*/ 72 w 180"/>
              <a:gd name="T79" fmla="*/ 60 h 282"/>
              <a:gd name="T80" fmla="*/ 78 w 180"/>
              <a:gd name="T81" fmla="*/ 54 h 282"/>
              <a:gd name="T82" fmla="*/ 84 w 180"/>
              <a:gd name="T83" fmla="*/ 48 h 282"/>
              <a:gd name="T84" fmla="*/ 90 w 180"/>
              <a:gd name="T85" fmla="*/ 42 h 282"/>
              <a:gd name="T86" fmla="*/ 90 w 180"/>
              <a:gd name="T87" fmla="*/ 30 h 282"/>
              <a:gd name="T88" fmla="*/ 90 w 180"/>
              <a:gd name="T89" fmla="*/ 6 h 282"/>
              <a:gd name="T90" fmla="*/ 84 w 180"/>
              <a:gd name="T91" fmla="*/ 0 h 282"/>
              <a:gd name="T92" fmla="*/ 138 w 180"/>
              <a:gd name="T93" fmla="*/ 12 h 282"/>
              <a:gd name="T94" fmla="*/ 132 w 180"/>
              <a:gd name="T95" fmla="*/ 24 h 282"/>
              <a:gd name="T96" fmla="*/ 144 w 180"/>
              <a:gd name="T97" fmla="*/ 60 h 282"/>
              <a:gd name="T98" fmla="*/ 168 w 180"/>
              <a:gd name="T99" fmla="*/ 72 h 282"/>
              <a:gd name="T100" fmla="*/ 162 w 180"/>
              <a:gd name="T101" fmla="*/ 78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80" h="282">
                <a:moveTo>
                  <a:pt x="162" y="84"/>
                </a:moveTo>
                <a:lnTo>
                  <a:pt x="156" y="90"/>
                </a:lnTo>
                <a:lnTo>
                  <a:pt x="156" y="96"/>
                </a:lnTo>
                <a:lnTo>
                  <a:pt x="156" y="102"/>
                </a:lnTo>
                <a:lnTo>
                  <a:pt x="156" y="108"/>
                </a:lnTo>
                <a:lnTo>
                  <a:pt x="150" y="108"/>
                </a:lnTo>
                <a:lnTo>
                  <a:pt x="150" y="114"/>
                </a:lnTo>
                <a:lnTo>
                  <a:pt x="150" y="120"/>
                </a:lnTo>
                <a:lnTo>
                  <a:pt x="150" y="126"/>
                </a:lnTo>
                <a:lnTo>
                  <a:pt x="150" y="132"/>
                </a:lnTo>
                <a:lnTo>
                  <a:pt x="150" y="138"/>
                </a:lnTo>
                <a:lnTo>
                  <a:pt x="150" y="144"/>
                </a:lnTo>
                <a:lnTo>
                  <a:pt x="150" y="150"/>
                </a:lnTo>
                <a:lnTo>
                  <a:pt x="150" y="156"/>
                </a:lnTo>
                <a:lnTo>
                  <a:pt x="150" y="162"/>
                </a:lnTo>
                <a:lnTo>
                  <a:pt x="150" y="168"/>
                </a:lnTo>
                <a:lnTo>
                  <a:pt x="150" y="174"/>
                </a:lnTo>
                <a:lnTo>
                  <a:pt x="150" y="180"/>
                </a:lnTo>
                <a:lnTo>
                  <a:pt x="156" y="186"/>
                </a:lnTo>
                <a:lnTo>
                  <a:pt x="156" y="192"/>
                </a:lnTo>
                <a:lnTo>
                  <a:pt x="156" y="198"/>
                </a:lnTo>
                <a:lnTo>
                  <a:pt x="156" y="204"/>
                </a:lnTo>
                <a:lnTo>
                  <a:pt x="156" y="210"/>
                </a:lnTo>
                <a:lnTo>
                  <a:pt x="162" y="216"/>
                </a:lnTo>
                <a:lnTo>
                  <a:pt x="162" y="222"/>
                </a:lnTo>
                <a:lnTo>
                  <a:pt x="162" y="228"/>
                </a:lnTo>
                <a:lnTo>
                  <a:pt x="162" y="234"/>
                </a:lnTo>
                <a:lnTo>
                  <a:pt x="168" y="234"/>
                </a:lnTo>
                <a:lnTo>
                  <a:pt x="168" y="240"/>
                </a:lnTo>
                <a:lnTo>
                  <a:pt x="168" y="246"/>
                </a:lnTo>
                <a:lnTo>
                  <a:pt x="168" y="252"/>
                </a:lnTo>
                <a:lnTo>
                  <a:pt x="174" y="252"/>
                </a:lnTo>
                <a:lnTo>
                  <a:pt x="174" y="258"/>
                </a:lnTo>
                <a:lnTo>
                  <a:pt x="174" y="264"/>
                </a:lnTo>
                <a:lnTo>
                  <a:pt x="180" y="270"/>
                </a:lnTo>
                <a:lnTo>
                  <a:pt x="180" y="276"/>
                </a:lnTo>
                <a:lnTo>
                  <a:pt x="180" y="282"/>
                </a:lnTo>
                <a:lnTo>
                  <a:pt x="114" y="276"/>
                </a:lnTo>
                <a:lnTo>
                  <a:pt x="96" y="246"/>
                </a:lnTo>
                <a:lnTo>
                  <a:pt x="72" y="216"/>
                </a:lnTo>
                <a:lnTo>
                  <a:pt x="42" y="186"/>
                </a:lnTo>
                <a:lnTo>
                  <a:pt x="42" y="180"/>
                </a:lnTo>
                <a:lnTo>
                  <a:pt x="36" y="174"/>
                </a:lnTo>
                <a:lnTo>
                  <a:pt x="30" y="168"/>
                </a:lnTo>
                <a:lnTo>
                  <a:pt x="24" y="162"/>
                </a:lnTo>
                <a:lnTo>
                  <a:pt x="18" y="156"/>
                </a:lnTo>
                <a:lnTo>
                  <a:pt x="18" y="150"/>
                </a:lnTo>
                <a:lnTo>
                  <a:pt x="12" y="150"/>
                </a:lnTo>
                <a:lnTo>
                  <a:pt x="6" y="144"/>
                </a:lnTo>
                <a:lnTo>
                  <a:pt x="6" y="138"/>
                </a:lnTo>
                <a:lnTo>
                  <a:pt x="0" y="138"/>
                </a:lnTo>
                <a:lnTo>
                  <a:pt x="0" y="132"/>
                </a:lnTo>
                <a:lnTo>
                  <a:pt x="0" y="126"/>
                </a:lnTo>
                <a:lnTo>
                  <a:pt x="0" y="120"/>
                </a:lnTo>
                <a:lnTo>
                  <a:pt x="0" y="114"/>
                </a:lnTo>
                <a:lnTo>
                  <a:pt x="0" y="108"/>
                </a:lnTo>
                <a:lnTo>
                  <a:pt x="0" y="102"/>
                </a:lnTo>
                <a:lnTo>
                  <a:pt x="6" y="102"/>
                </a:lnTo>
                <a:lnTo>
                  <a:pt x="6" y="96"/>
                </a:lnTo>
                <a:lnTo>
                  <a:pt x="6" y="90"/>
                </a:lnTo>
                <a:lnTo>
                  <a:pt x="6" y="84"/>
                </a:lnTo>
                <a:lnTo>
                  <a:pt x="12" y="84"/>
                </a:lnTo>
                <a:lnTo>
                  <a:pt x="12" y="78"/>
                </a:lnTo>
                <a:lnTo>
                  <a:pt x="18" y="72"/>
                </a:lnTo>
                <a:lnTo>
                  <a:pt x="18" y="66"/>
                </a:lnTo>
                <a:lnTo>
                  <a:pt x="18" y="72"/>
                </a:lnTo>
                <a:lnTo>
                  <a:pt x="24" y="72"/>
                </a:lnTo>
                <a:lnTo>
                  <a:pt x="24" y="78"/>
                </a:lnTo>
                <a:lnTo>
                  <a:pt x="24" y="84"/>
                </a:lnTo>
                <a:lnTo>
                  <a:pt x="30" y="84"/>
                </a:lnTo>
                <a:lnTo>
                  <a:pt x="36" y="84"/>
                </a:lnTo>
                <a:lnTo>
                  <a:pt x="42" y="84"/>
                </a:lnTo>
                <a:lnTo>
                  <a:pt x="48" y="84"/>
                </a:lnTo>
                <a:lnTo>
                  <a:pt x="54" y="78"/>
                </a:lnTo>
                <a:lnTo>
                  <a:pt x="60" y="78"/>
                </a:lnTo>
                <a:lnTo>
                  <a:pt x="60" y="72"/>
                </a:lnTo>
                <a:lnTo>
                  <a:pt x="66" y="72"/>
                </a:lnTo>
                <a:lnTo>
                  <a:pt x="66" y="66"/>
                </a:lnTo>
                <a:lnTo>
                  <a:pt x="72" y="66"/>
                </a:lnTo>
                <a:lnTo>
                  <a:pt x="72" y="60"/>
                </a:lnTo>
                <a:lnTo>
                  <a:pt x="78" y="60"/>
                </a:lnTo>
                <a:lnTo>
                  <a:pt x="78" y="54"/>
                </a:lnTo>
                <a:lnTo>
                  <a:pt x="84" y="54"/>
                </a:lnTo>
                <a:lnTo>
                  <a:pt x="84" y="48"/>
                </a:lnTo>
                <a:lnTo>
                  <a:pt x="84" y="42"/>
                </a:lnTo>
                <a:lnTo>
                  <a:pt x="90" y="42"/>
                </a:lnTo>
                <a:lnTo>
                  <a:pt x="90" y="36"/>
                </a:lnTo>
                <a:lnTo>
                  <a:pt x="90" y="30"/>
                </a:lnTo>
                <a:lnTo>
                  <a:pt x="90" y="24"/>
                </a:lnTo>
                <a:lnTo>
                  <a:pt x="90" y="6"/>
                </a:lnTo>
                <a:lnTo>
                  <a:pt x="84" y="6"/>
                </a:lnTo>
                <a:lnTo>
                  <a:pt x="84" y="0"/>
                </a:lnTo>
                <a:lnTo>
                  <a:pt x="138" y="6"/>
                </a:lnTo>
                <a:lnTo>
                  <a:pt x="138" y="12"/>
                </a:lnTo>
                <a:lnTo>
                  <a:pt x="138" y="18"/>
                </a:lnTo>
                <a:lnTo>
                  <a:pt x="132" y="24"/>
                </a:lnTo>
                <a:lnTo>
                  <a:pt x="150" y="30"/>
                </a:lnTo>
                <a:lnTo>
                  <a:pt x="144" y="60"/>
                </a:lnTo>
                <a:lnTo>
                  <a:pt x="168" y="66"/>
                </a:lnTo>
                <a:lnTo>
                  <a:pt x="168" y="72"/>
                </a:lnTo>
                <a:lnTo>
                  <a:pt x="162" y="72"/>
                </a:lnTo>
                <a:lnTo>
                  <a:pt x="162" y="78"/>
                </a:lnTo>
                <a:lnTo>
                  <a:pt x="162" y="84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29" name="Freeform 28">
            <a:extLst>
              <a:ext uri="{FF2B5EF4-FFF2-40B4-BE49-F238E27FC236}">
                <a16:creationId xmlns:a16="http://schemas.microsoft.com/office/drawing/2014/main" id="{83901E0B-9C4D-2162-A34E-A05844FB6944}"/>
              </a:ext>
            </a:extLst>
          </p:cNvPr>
          <p:cNvSpPr>
            <a:spLocks/>
          </p:cNvSpPr>
          <p:nvPr/>
        </p:nvSpPr>
        <p:spPr bwMode="auto">
          <a:xfrm>
            <a:off x="3538627" y="1425145"/>
            <a:ext cx="914400" cy="1219200"/>
          </a:xfrm>
          <a:custGeom>
            <a:avLst/>
            <a:gdLst>
              <a:gd name="T0" fmla="*/ 312 w 576"/>
              <a:gd name="T1" fmla="*/ 24 h 768"/>
              <a:gd name="T2" fmla="*/ 354 w 576"/>
              <a:gd name="T3" fmla="*/ 48 h 768"/>
              <a:gd name="T4" fmla="*/ 360 w 576"/>
              <a:gd name="T5" fmla="*/ 102 h 768"/>
              <a:gd name="T6" fmla="*/ 408 w 576"/>
              <a:gd name="T7" fmla="*/ 114 h 768"/>
              <a:gd name="T8" fmla="*/ 462 w 576"/>
              <a:gd name="T9" fmla="*/ 108 h 768"/>
              <a:gd name="T10" fmla="*/ 510 w 576"/>
              <a:gd name="T11" fmla="*/ 96 h 768"/>
              <a:gd name="T12" fmla="*/ 558 w 576"/>
              <a:gd name="T13" fmla="*/ 108 h 768"/>
              <a:gd name="T14" fmla="*/ 552 w 576"/>
              <a:gd name="T15" fmla="*/ 138 h 768"/>
              <a:gd name="T16" fmla="*/ 522 w 576"/>
              <a:gd name="T17" fmla="*/ 156 h 768"/>
              <a:gd name="T18" fmla="*/ 522 w 576"/>
              <a:gd name="T19" fmla="*/ 204 h 768"/>
              <a:gd name="T20" fmla="*/ 528 w 576"/>
              <a:gd name="T21" fmla="*/ 246 h 768"/>
              <a:gd name="T22" fmla="*/ 540 w 576"/>
              <a:gd name="T23" fmla="*/ 282 h 768"/>
              <a:gd name="T24" fmla="*/ 516 w 576"/>
              <a:gd name="T25" fmla="*/ 318 h 768"/>
              <a:gd name="T26" fmla="*/ 552 w 576"/>
              <a:gd name="T27" fmla="*/ 342 h 768"/>
              <a:gd name="T28" fmla="*/ 522 w 576"/>
              <a:gd name="T29" fmla="*/ 372 h 768"/>
              <a:gd name="T30" fmla="*/ 486 w 576"/>
              <a:gd name="T31" fmla="*/ 360 h 768"/>
              <a:gd name="T32" fmla="*/ 486 w 576"/>
              <a:gd name="T33" fmla="*/ 396 h 768"/>
              <a:gd name="T34" fmla="*/ 510 w 576"/>
              <a:gd name="T35" fmla="*/ 420 h 768"/>
              <a:gd name="T36" fmla="*/ 528 w 576"/>
              <a:gd name="T37" fmla="*/ 450 h 768"/>
              <a:gd name="T38" fmla="*/ 552 w 576"/>
              <a:gd name="T39" fmla="*/ 474 h 768"/>
              <a:gd name="T40" fmla="*/ 564 w 576"/>
              <a:gd name="T41" fmla="*/ 522 h 768"/>
              <a:gd name="T42" fmla="*/ 570 w 576"/>
              <a:gd name="T43" fmla="*/ 576 h 768"/>
              <a:gd name="T44" fmla="*/ 552 w 576"/>
              <a:gd name="T45" fmla="*/ 606 h 768"/>
              <a:gd name="T46" fmla="*/ 516 w 576"/>
              <a:gd name="T47" fmla="*/ 630 h 768"/>
              <a:gd name="T48" fmla="*/ 492 w 576"/>
              <a:gd name="T49" fmla="*/ 666 h 768"/>
              <a:gd name="T50" fmla="*/ 450 w 576"/>
              <a:gd name="T51" fmla="*/ 654 h 768"/>
              <a:gd name="T52" fmla="*/ 414 w 576"/>
              <a:gd name="T53" fmla="*/ 630 h 768"/>
              <a:gd name="T54" fmla="*/ 378 w 576"/>
              <a:gd name="T55" fmla="*/ 648 h 768"/>
              <a:gd name="T56" fmla="*/ 336 w 576"/>
              <a:gd name="T57" fmla="*/ 666 h 768"/>
              <a:gd name="T58" fmla="*/ 294 w 576"/>
              <a:gd name="T59" fmla="*/ 660 h 768"/>
              <a:gd name="T60" fmla="*/ 264 w 576"/>
              <a:gd name="T61" fmla="*/ 690 h 768"/>
              <a:gd name="T62" fmla="*/ 222 w 576"/>
              <a:gd name="T63" fmla="*/ 744 h 768"/>
              <a:gd name="T64" fmla="*/ 144 w 576"/>
              <a:gd name="T65" fmla="*/ 756 h 768"/>
              <a:gd name="T66" fmla="*/ 108 w 576"/>
              <a:gd name="T67" fmla="*/ 738 h 768"/>
              <a:gd name="T68" fmla="*/ 96 w 576"/>
              <a:gd name="T69" fmla="*/ 690 h 768"/>
              <a:gd name="T70" fmla="*/ 78 w 576"/>
              <a:gd name="T71" fmla="*/ 648 h 768"/>
              <a:gd name="T72" fmla="*/ 48 w 576"/>
              <a:gd name="T73" fmla="*/ 612 h 768"/>
              <a:gd name="T74" fmla="*/ 24 w 576"/>
              <a:gd name="T75" fmla="*/ 576 h 768"/>
              <a:gd name="T76" fmla="*/ 12 w 576"/>
              <a:gd name="T77" fmla="*/ 552 h 768"/>
              <a:gd name="T78" fmla="*/ 18 w 576"/>
              <a:gd name="T79" fmla="*/ 510 h 768"/>
              <a:gd name="T80" fmla="*/ 66 w 576"/>
              <a:gd name="T81" fmla="*/ 516 h 768"/>
              <a:gd name="T82" fmla="*/ 72 w 576"/>
              <a:gd name="T83" fmla="*/ 474 h 768"/>
              <a:gd name="T84" fmla="*/ 90 w 576"/>
              <a:gd name="T85" fmla="*/ 432 h 768"/>
              <a:gd name="T86" fmla="*/ 132 w 576"/>
              <a:gd name="T87" fmla="*/ 438 h 768"/>
              <a:gd name="T88" fmla="*/ 156 w 576"/>
              <a:gd name="T89" fmla="*/ 414 h 768"/>
              <a:gd name="T90" fmla="*/ 210 w 576"/>
              <a:gd name="T91" fmla="*/ 408 h 768"/>
              <a:gd name="T92" fmla="*/ 234 w 576"/>
              <a:gd name="T93" fmla="*/ 396 h 768"/>
              <a:gd name="T94" fmla="*/ 252 w 576"/>
              <a:gd name="T95" fmla="*/ 372 h 768"/>
              <a:gd name="T96" fmla="*/ 276 w 576"/>
              <a:gd name="T97" fmla="*/ 348 h 768"/>
              <a:gd name="T98" fmla="*/ 270 w 576"/>
              <a:gd name="T99" fmla="*/ 330 h 768"/>
              <a:gd name="T100" fmla="*/ 282 w 576"/>
              <a:gd name="T101" fmla="*/ 318 h 768"/>
              <a:gd name="T102" fmla="*/ 282 w 576"/>
              <a:gd name="T103" fmla="*/ 270 h 768"/>
              <a:gd name="T104" fmla="*/ 276 w 576"/>
              <a:gd name="T105" fmla="*/ 228 h 768"/>
              <a:gd name="T106" fmla="*/ 258 w 576"/>
              <a:gd name="T107" fmla="*/ 186 h 768"/>
              <a:gd name="T108" fmla="*/ 234 w 576"/>
              <a:gd name="T109" fmla="*/ 150 h 768"/>
              <a:gd name="T110" fmla="*/ 228 w 576"/>
              <a:gd name="T111" fmla="*/ 96 h 768"/>
              <a:gd name="T112" fmla="*/ 240 w 576"/>
              <a:gd name="T113" fmla="*/ 42 h 768"/>
              <a:gd name="T114" fmla="*/ 252 w 576"/>
              <a:gd name="T115" fmla="*/ 6 h 7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76" h="768">
                <a:moveTo>
                  <a:pt x="282" y="30"/>
                </a:moveTo>
                <a:lnTo>
                  <a:pt x="288" y="30"/>
                </a:lnTo>
                <a:lnTo>
                  <a:pt x="288" y="36"/>
                </a:lnTo>
                <a:lnTo>
                  <a:pt x="294" y="36"/>
                </a:lnTo>
                <a:lnTo>
                  <a:pt x="294" y="30"/>
                </a:lnTo>
                <a:lnTo>
                  <a:pt x="300" y="30"/>
                </a:lnTo>
                <a:lnTo>
                  <a:pt x="300" y="36"/>
                </a:lnTo>
                <a:lnTo>
                  <a:pt x="306" y="30"/>
                </a:lnTo>
                <a:lnTo>
                  <a:pt x="312" y="30"/>
                </a:lnTo>
                <a:lnTo>
                  <a:pt x="312" y="24"/>
                </a:lnTo>
                <a:lnTo>
                  <a:pt x="318" y="24"/>
                </a:lnTo>
                <a:lnTo>
                  <a:pt x="324" y="24"/>
                </a:lnTo>
                <a:lnTo>
                  <a:pt x="330" y="30"/>
                </a:lnTo>
                <a:lnTo>
                  <a:pt x="336" y="30"/>
                </a:lnTo>
                <a:lnTo>
                  <a:pt x="336" y="36"/>
                </a:lnTo>
                <a:lnTo>
                  <a:pt x="342" y="36"/>
                </a:lnTo>
                <a:lnTo>
                  <a:pt x="348" y="36"/>
                </a:lnTo>
                <a:lnTo>
                  <a:pt x="348" y="42"/>
                </a:lnTo>
                <a:lnTo>
                  <a:pt x="354" y="42"/>
                </a:lnTo>
                <a:lnTo>
                  <a:pt x="354" y="48"/>
                </a:lnTo>
                <a:lnTo>
                  <a:pt x="354" y="54"/>
                </a:lnTo>
                <a:lnTo>
                  <a:pt x="354" y="60"/>
                </a:lnTo>
                <a:lnTo>
                  <a:pt x="354" y="66"/>
                </a:lnTo>
                <a:lnTo>
                  <a:pt x="354" y="72"/>
                </a:lnTo>
                <a:lnTo>
                  <a:pt x="354" y="78"/>
                </a:lnTo>
                <a:lnTo>
                  <a:pt x="354" y="84"/>
                </a:lnTo>
                <a:lnTo>
                  <a:pt x="354" y="90"/>
                </a:lnTo>
                <a:lnTo>
                  <a:pt x="360" y="90"/>
                </a:lnTo>
                <a:lnTo>
                  <a:pt x="360" y="96"/>
                </a:lnTo>
                <a:lnTo>
                  <a:pt x="360" y="102"/>
                </a:lnTo>
                <a:lnTo>
                  <a:pt x="366" y="102"/>
                </a:lnTo>
                <a:lnTo>
                  <a:pt x="372" y="102"/>
                </a:lnTo>
                <a:lnTo>
                  <a:pt x="378" y="102"/>
                </a:lnTo>
                <a:lnTo>
                  <a:pt x="384" y="102"/>
                </a:lnTo>
                <a:lnTo>
                  <a:pt x="390" y="102"/>
                </a:lnTo>
                <a:lnTo>
                  <a:pt x="390" y="108"/>
                </a:lnTo>
                <a:lnTo>
                  <a:pt x="396" y="108"/>
                </a:lnTo>
                <a:lnTo>
                  <a:pt x="396" y="114"/>
                </a:lnTo>
                <a:lnTo>
                  <a:pt x="402" y="114"/>
                </a:lnTo>
                <a:lnTo>
                  <a:pt x="408" y="114"/>
                </a:lnTo>
                <a:lnTo>
                  <a:pt x="414" y="114"/>
                </a:lnTo>
                <a:lnTo>
                  <a:pt x="420" y="114"/>
                </a:lnTo>
                <a:lnTo>
                  <a:pt x="426" y="114"/>
                </a:lnTo>
                <a:lnTo>
                  <a:pt x="432" y="114"/>
                </a:lnTo>
                <a:lnTo>
                  <a:pt x="438" y="114"/>
                </a:lnTo>
                <a:lnTo>
                  <a:pt x="444" y="114"/>
                </a:lnTo>
                <a:lnTo>
                  <a:pt x="450" y="114"/>
                </a:lnTo>
                <a:lnTo>
                  <a:pt x="456" y="114"/>
                </a:lnTo>
                <a:lnTo>
                  <a:pt x="456" y="108"/>
                </a:lnTo>
                <a:lnTo>
                  <a:pt x="462" y="108"/>
                </a:lnTo>
                <a:lnTo>
                  <a:pt x="468" y="108"/>
                </a:lnTo>
                <a:lnTo>
                  <a:pt x="474" y="108"/>
                </a:lnTo>
                <a:lnTo>
                  <a:pt x="474" y="102"/>
                </a:lnTo>
                <a:lnTo>
                  <a:pt x="480" y="102"/>
                </a:lnTo>
                <a:lnTo>
                  <a:pt x="486" y="102"/>
                </a:lnTo>
                <a:lnTo>
                  <a:pt x="492" y="102"/>
                </a:lnTo>
                <a:lnTo>
                  <a:pt x="492" y="96"/>
                </a:lnTo>
                <a:lnTo>
                  <a:pt x="498" y="96"/>
                </a:lnTo>
                <a:lnTo>
                  <a:pt x="504" y="96"/>
                </a:lnTo>
                <a:lnTo>
                  <a:pt x="510" y="96"/>
                </a:lnTo>
                <a:lnTo>
                  <a:pt x="516" y="96"/>
                </a:lnTo>
                <a:lnTo>
                  <a:pt x="522" y="96"/>
                </a:lnTo>
                <a:lnTo>
                  <a:pt x="522" y="102"/>
                </a:lnTo>
                <a:lnTo>
                  <a:pt x="528" y="102"/>
                </a:lnTo>
                <a:lnTo>
                  <a:pt x="534" y="102"/>
                </a:lnTo>
                <a:lnTo>
                  <a:pt x="540" y="102"/>
                </a:lnTo>
                <a:lnTo>
                  <a:pt x="540" y="108"/>
                </a:lnTo>
                <a:lnTo>
                  <a:pt x="546" y="108"/>
                </a:lnTo>
                <a:lnTo>
                  <a:pt x="552" y="108"/>
                </a:lnTo>
                <a:lnTo>
                  <a:pt x="558" y="108"/>
                </a:lnTo>
                <a:lnTo>
                  <a:pt x="564" y="108"/>
                </a:lnTo>
                <a:lnTo>
                  <a:pt x="570" y="108"/>
                </a:lnTo>
                <a:lnTo>
                  <a:pt x="570" y="114"/>
                </a:lnTo>
                <a:lnTo>
                  <a:pt x="570" y="120"/>
                </a:lnTo>
                <a:lnTo>
                  <a:pt x="564" y="120"/>
                </a:lnTo>
                <a:lnTo>
                  <a:pt x="564" y="126"/>
                </a:lnTo>
                <a:lnTo>
                  <a:pt x="558" y="126"/>
                </a:lnTo>
                <a:lnTo>
                  <a:pt x="558" y="132"/>
                </a:lnTo>
                <a:lnTo>
                  <a:pt x="552" y="132"/>
                </a:lnTo>
                <a:lnTo>
                  <a:pt x="552" y="138"/>
                </a:lnTo>
                <a:lnTo>
                  <a:pt x="552" y="144"/>
                </a:lnTo>
                <a:lnTo>
                  <a:pt x="546" y="144"/>
                </a:lnTo>
                <a:lnTo>
                  <a:pt x="540" y="144"/>
                </a:lnTo>
                <a:lnTo>
                  <a:pt x="534" y="144"/>
                </a:lnTo>
                <a:lnTo>
                  <a:pt x="534" y="138"/>
                </a:lnTo>
                <a:lnTo>
                  <a:pt x="528" y="138"/>
                </a:lnTo>
                <a:lnTo>
                  <a:pt x="528" y="144"/>
                </a:lnTo>
                <a:lnTo>
                  <a:pt x="522" y="144"/>
                </a:lnTo>
                <a:lnTo>
                  <a:pt x="522" y="150"/>
                </a:lnTo>
                <a:lnTo>
                  <a:pt x="522" y="156"/>
                </a:lnTo>
                <a:lnTo>
                  <a:pt x="522" y="162"/>
                </a:lnTo>
                <a:lnTo>
                  <a:pt x="522" y="168"/>
                </a:lnTo>
                <a:lnTo>
                  <a:pt x="522" y="174"/>
                </a:lnTo>
                <a:lnTo>
                  <a:pt x="528" y="174"/>
                </a:lnTo>
                <a:lnTo>
                  <a:pt x="528" y="180"/>
                </a:lnTo>
                <a:lnTo>
                  <a:pt x="528" y="186"/>
                </a:lnTo>
                <a:lnTo>
                  <a:pt x="528" y="192"/>
                </a:lnTo>
                <a:lnTo>
                  <a:pt x="528" y="198"/>
                </a:lnTo>
                <a:lnTo>
                  <a:pt x="522" y="198"/>
                </a:lnTo>
                <a:lnTo>
                  <a:pt x="522" y="204"/>
                </a:lnTo>
                <a:lnTo>
                  <a:pt x="522" y="210"/>
                </a:lnTo>
                <a:lnTo>
                  <a:pt x="516" y="210"/>
                </a:lnTo>
                <a:lnTo>
                  <a:pt x="516" y="216"/>
                </a:lnTo>
                <a:lnTo>
                  <a:pt x="522" y="216"/>
                </a:lnTo>
                <a:lnTo>
                  <a:pt x="522" y="222"/>
                </a:lnTo>
                <a:lnTo>
                  <a:pt x="522" y="228"/>
                </a:lnTo>
                <a:lnTo>
                  <a:pt x="522" y="234"/>
                </a:lnTo>
                <a:lnTo>
                  <a:pt x="528" y="234"/>
                </a:lnTo>
                <a:lnTo>
                  <a:pt x="528" y="240"/>
                </a:lnTo>
                <a:lnTo>
                  <a:pt x="528" y="246"/>
                </a:lnTo>
                <a:lnTo>
                  <a:pt x="534" y="246"/>
                </a:lnTo>
                <a:lnTo>
                  <a:pt x="534" y="252"/>
                </a:lnTo>
                <a:lnTo>
                  <a:pt x="534" y="258"/>
                </a:lnTo>
                <a:lnTo>
                  <a:pt x="540" y="258"/>
                </a:lnTo>
                <a:lnTo>
                  <a:pt x="540" y="264"/>
                </a:lnTo>
                <a:lnTo>
                  <a:pt x="540" y="270"/>
                </a:lnTo>
                <a:lnTo>
                  <a:pt x="546" y="270"/>
                </a:lnTo>
                <a:lnTo>
                  <a:pt x="546" y="276"/>
                </a:lnTo>
                <a:lnTo>
                  <a:pt x="540" y="276"/>
                </a:lnTo>
                <a:lnTo>
                  <a:pt x="540" y="282"/>
                </a:lnTo>
                <a:lnTo>
                  <a:pt x="534" y="282"/>
                </a:lnTo>
                <a:lnTo>
                  <a:pt x="534" y="288"/>
                </a:lnTo>
                <a:lnTo>
                  <a:pt x="528" y="288"/>
                </a:lnTo>
                <a:lnTo>
                  <a:pt x="528" y="294"/>
                </a:lnTo>
                <a:lnTo>
                  <a:pt x="522" y="294"/>
                </a:lnTo>
                <a:lnTo>
                  <a:pt x="522" y="300"/>
                </a:lnTo>
                <a:lnTo>
                  <a:pt x="516" y="300"/>
                </a:lnTo>
                <a:lnTo>
                  <a:pt x="516" y="306"/>
                </a:lnTo>
                <a:lnTo>
                  <a:pt x="516" y="312"/>
                </a:lnTo>
                <a:lnTo>
                  <a:pt x="516" y="318"/>
                </a:lnTo>
                <a:lnTo>
                  <a:pt x="522" y="318"/>
                </a:lnTo>
                <a:lnTo>
                  <a:pt x="528" y="318"/>
                </a:lnTo>
                <a:lnTo>
                  <a:pt x="534" y="318"/>
                </a:lnTo>
                <a:lnTo>
                  <a:pt x="534" y="324"/>
                </a:lnTo>
                <a:lnTo>
                  <a:pt x="540" y="324"/>
                </a:lnTo>
                <a:lnTo>
                  <a:pt x="546" y="324"/>
                </a:lnTo>
                <a:lnTo>
                  <a:pt x="546" y="330"/>
                </a:lnTo>
                <a:lnTo>
                  <a:pt x="552" y="330"/>
                </a:lnTo>
                <a:lnTo>
                  <a:pt x="552" y="336"/>
                </a:lnTo>
                <a:lnTo>
                  <a:pt x="552" y="342"/>
                </a:lnTo>
                <a:lnTo>
                  <a:pt x="552" y="348"/>
                </a:lnTo>
                <a:lnTo>
                  <a:pt x="546" y="348"/>
                </a:lnTo>
                <a:lnTo>
                  <a:pt x="546" y="354"/>
                </a:lnTo>
                <a:lnTo>
                  <a:pt x="540" y="354"/>
                </a:lnTo>
                <a:lnTo>
                  <a:pt x="540" y="360"/>
                </a:lnTo>
                <a:lnTo>
                  <a:pt x="534" y="360"/>
                </a:lnTo>
                <a:lnTo>
                  <a:pt x="534" y="366"/>
                </a:lnTo>
                <a:lnTo>
                  <a:pt x="528" y="366"/>
                </a:lnTo>
                <a:lnTo>
                  <a:pt x="522" y="366"/>
                </a:lnTo>
                <a:lnTo>
                  <a:pt x="522" y="372"/>
                </a:lnTo>
                <a:lnTo>
                  <a:pt x="516" y="372"/>
                </a:lnTo>
                <a:lnTo>
                  <a:pt x="510" y="372"/>
                </a:lnTo>
                <a:lnTo>
                  <a:pt x="510" y="378"/>
                </a:lnTo>
                <a:lnTo>
                  <a:pt x="504" y="378"/>
                </a:lnTo>
                <a:lnTo>
                  <a:pt x="498" y="378"/>
                </a:lnTo>
                <a:lnTo>
                  <a:pt x="498" y="372"/>
                </a:lnTo>
                <a:lnTo>
                  <a:pt x="492" y="372"/>
                </a:lnTo>
                <a:lnTo>
                  <a:pt x="492" y="366"/>
                </a:lnTo>
                <a:lnTo>
                  <a:pt x="486" y="366"/>
                </a:lnTo>
                <a:lnTo>
                  <a:pt x="486" y="360"/>
                </a:lnTo>
                <a:lnTo>
                  <a:pt x="480" y="360"/>
                </a:lnTo>
                <a:lnTo>
                  <a:pt x="480" y="366"/>
                </a:lnTo>
                <a:lnTo>
                  <a:pt x="474" y="366"/>
                </a:lnTo>
                <a:lnTo>
                  <a:pt x="468" y="372"/>
                </a:lnTo>
                <a:lnTo>
                  <a:pt x="468" y="378"/>
                </a:lnTo>
                <a:lnTo>
                  <a:pt x="474" y="384"/>
                </a:lnTo>
                <a:lnTo>
                  <a:pt x="480" y="384"/>
                </a:lnTo>
                <a:lnTo>
                  <a:pt x="480" y="390"/>
                </a:lnTo>
                <a:lnTo>
                  <a:pt x="486" y="390"/>
                </a:lnTo>
                <a:lnTo>
                  <a:pt x="486" y="396"/>
                </a:lnTo>
                <a:lnTo>
                  <a:pt x="492" y="396"/>
                </a:lnTo>
                <a:lnTo>
                  <a:pt x="492" y="402"/>
                </a:lnTo>
                <a:lnTo>
                  <a:pt x="498" y="402"/>
                </a:lnTo>
                <a:lnTo>
                  <a:pt x="498" y="408"/>
                </a:lnTo>
                <a:lnTo>
                  <a:pt x="504" y="408"/>
                </a:lnTo>
                <a:lnTo>
                  <a:pt x="504" y="402"/>
                </a:lnTo>
                <a:lnTo>
                  <a:pt x="510" y="402"/>
                </a:lnTo>
                <a:lnTo>
                  <a:pt x="510" y="408"/>
                </a:lnTo>
                <a:lnTo>
                  <a:pt x="510" y="414"/>
                </a:lnTo>
                <a:lnTo>
                  <a:pt x="510" y="420"/>
                </a:lnTo>
                <a:lnTo>
                  <a:pt x="510" y="426"/>
                </a:lnTo>
                <a:lnTo>
                  <a:pt x="510" y="432"/>
                </a:lnTo>
                <a:lnTo>
                  <a:pt x="504" y="432"/>
                </a:lnTo>
                <a:lnTo>
                  <a:pt x="504" y="438"/>
                </a:lnTo>
                <a:lnTo>
                  <a:pt x="510" y="438"/>
                </a:lnTo>
                <a:lnTo>
                  <a:pt x="510" y="444"/>
                </a:lnTo>
                <a:lnTo>
                  <a:pt x="516" y="444"/>
                </a:lnTo>
                <a:lnTo>
                  <a:pt x="522" y="444"/>
                </a:lnTo>
                <a:lnTo>
                  <a:pt x="522" y="450"/>
                </a:lnTo>
                <a:lnTo>
                  <a:pt x="528" y="450"/>
                </a:lnTo>
                <a:lnTo>
                  <a:pt x="528" y="456"/>
                </a:lnTo>
                <a:lnTo>
                  <a:pt x="522" y="456"/>
                </a:lnTo>
                <a:lnTo>
                  <a:pt x="522" y="462"/>
                </a:lnTo>
                <a:lnTo>
                  <a:pt x="522" y="468"/>
                </a:lnTo>
                <a:lnTo>
                  <a:pt x="528" y="468"/>
                </a:lnTo>
                <a:lnTo>
                  <a:pt x="534" y="468"/>
                </a:lnTo>
                <a:lnTo>
                  <a:pt x="540" y="468"/>
                </a:lnTo>
                <a:lnTo>
                  <a:pt x="546" y="468"/>
                </a:lnTo>
                <a:lnTo>
                  <a:pt x="546" y="474"/>
                </a:lnTo>
                <a:lnTo>
                  <a:pt x="552" y="474"/>
                </a:lnTo>
                <a:lnTo>
                  <a:pt x="552" y="480"/>
                </a:lnTo>
                <a:lnTo>
                  <a:pt x="552" y="486"/>
                </a:lnTo>
                <a:lnTo>
                  <a:pt x="552" y="492"/>
                </a:lnTo>
                <a:lnTo>
                  <a:pt x="552" y="498"/>
                </a:lnTo>
                <a:lnTo>
                  <a:pt x="558" y="498"/>
                </a:lnTo>
                <a:lnTo>
                  <a:pt x="558" y="504"/>
                </a:lnTo>
                <a:lnTo>
                  <a:pt x="558" y="510"/>
                </a:lnTo>
                <a:lnTo>
                  <a:pt x="564" y="510"/>
                </a:lnTo>
                <a:lnTo>
                  <a:pt x="564" y="516"/>
                </a:lnTo>
                <a:lnTo>
                  <a:pt x="564" y="522"/>
                </a:lnTo>
                <a:lnTo>
                  <a:pt x="564" y="528"/>
                </a:lnTo>
                <a:lnTo>
                  <a:pt x="570" y="528"/>
                </a:lnTo>
                <a:lnTo>
                  <a:pt x="570" y="534"/>
                </a:lnTo>
                <a:lnTo>
                  <a:pt x="570" y="540"/>
                </a:lnTo>
                <a:lnTo>
                  <a:pt x="570" y="546"/>
                </a:lnTo>
                <a:lnTo>
                  <a:pt x="570" y="552"/>
                </a:lnTo>
                <a:lnTo>
                  <a:pt x="570" y="558"/>
                </a:lnTo>
                <a:lnTo>
                  <a:pt x="570" y="564"/>
                </a:lnTo>
                <a:lnTo>
                  <a:pt x="570" y="570"/>
                </a:lnTo>
                <a:lnTo>
                  <a:pt x="570" y="576"/>
                </a:lnTo>
                <a:lnTo>
                  <a:pt x="570" y="582"/>
                </a:lnTo>
                <a:lnTo>
                  <a:pt x="576" y="582"/>
                </a:lnTo>
                <a:lnTo>
                  <a:pt x="576" y="588"/>
                </a:lnTo>
                <a:lnTo>
                  <a:pt x="570" y="588"/>
                </a:lnTo>
                <a:lnTo>
                  <a:pt x="570" y="594"/>
                </a:lnTo>
                <a:lnTo>
                  <a:pt x="564" y="594"/>
                </a:lnTo>
                <a:lnTo>
                  <a:pt x="564" y="600"/>
                </a:lnTo>
                <a:lnTo>
                  <a:pt x="558" y="600"/>
                </a:lnTo>
                <a:lnTo>
                  <a:pt x="552" y="600"/>
                </a:lnTo>
                <a:lnTo>
                  <a:pt x="552" y="606"/>
                </a:lnTo>
                <a:lnTo>
                  <a:pt x="546" y="606"/>
                </a:lnTo>
                <a:lnTo>
                  <a:pt x="546" y="612"/>
                </a:lnTo>
                <a:lnTo>
                  <a:pt x="540" y="612"/>
                </a:lnTo>
                <a:lnTo>
                  <a:pt x="540" y="618"/>
                </a:lnTo>
                <a:lnTo>
                  <a:pt x="534" y="618"/>
                </a:lnTo>
                <a:lnTo>
                  <a:pt x="534" y="624"/>
                </a:lnTo>
                <a:lnTo>
                  <a:pt x="528" y="624"/>
                </a:lnTo>
                <a:lnTo>
                  <a:pt x="522" y="624"/>
                </a:lnTo>
                <a:lnTo>
                  <a:pt x="516" y="624"/>
                </a:lnTo>
                <a:lnTo>
                  <a:pt x="516" y="630"/>
                </a:lnTo>
                <a:lnTo>
                  <a:pt x="516" y="636"/>
                </a:lnTo>
                <a:lnTo>
                  <a:pt x="516" y="642"/>
                </a:lnTo>
                <a:lnTo>
                  <a:pt x="516" y="648"/>
                </a:lnTo>
                <a:lnTo>
                  <a:pt x="516" y="654"/>
                </a:lnTo>
                <a:lnTo>
                  <a:pt x="510" y="654"/>
                </a:lnTo>
                <a:lnTo>
                  <a:pt x="510" y="660"/>
                </a:lnTo>
                <a:lnTo>
                  <a:pt x="504" y="660"/>
                </a:lnTo>
                <a:lnTo>
                  <a:pt x="504" y="666"/>
                </a:lnTo>
                <a:lnTo>
                  <a:pt x="498" y="666"/>
                </a:lnTo>
                <a:lnTo>
                  <a:pt x="492" y="666"/>
                </a:lnTo>
                <a:lnTo>
                  <a:pt x="486" y="666"/>
                </a:lnTo>
                <a:lnTo>
                  <a:pt x="486" y="672"/>
                </a:lnTo>
                <a:lnTo>
                  <a:pt x="486" y="666"/>
                </a:lnTo>
                <a:lnTo>
                  <a:pt x="480" y="666"/>
                </a:lnTo>
                <a:lnTo>
                  <a:pt x="474" y="660"/>
                </a:lnTo>
                <a:lnTo>
                  <a:pt x="468" y="660"/>
                </a:lnTo>
                <a:lnTo>
                  <a:pt x="468" y="654"/>
                </a:lnTo>
                <a:lnTo>
                  <a:pt x="462" y="654"/>
                </a:lnTo>
                <a:lnTo>
                  <a:pt x="456" y="654"/>
                </a:lnTo>
                <a:lnTo>
                  <a:pt x="450" y="654"/>
                </a:lnTo>
                <a:lnTo>
                  <a:pt x="450" y="648"/>
                </a:lnTo>
                <a:lnTo>
                  <a:pt x="444" y="648"/>
                </a:lnTo>
                <a:lnTo>
                  <a:pt x="438" y="648"/>
                </a:lnTo>
                <a:lnTo>
                  <a:pt x="438" y="642"/>
                </a:lnTo>
                <a:lnTo>
                  <a:pt x="432" y="642"/>
                </a:lnTo>
                <a:lnTo>
                  <a:pt x="426" y="642"/>
                </a:lnTo>
                <a:lnTo>
                  <a:pt x="426" y="636"/>
                </a:lnTo>
                <a:lnTo>
                  <a:pt x="420" y="636"/>
                </a:lnTo>
                <a:lnTo>
                  <a:pt x="420" y="630"/>
                </a:lnTo>
                <a:lnTo>
                  <a:pt x="414" y="630"/>
                </a:lnTo>
                <a:lnTo>
                  <a:pt x="414" y="624"/>
                </a:lnTo>
                <a:lnTo>
                  <a:pt x="408" y="624"/>
                </a:lnTo>
                <a:lnTo>
                  <a:pt x="402" y="624"/>
                </a:lnTo>
                <a:lnTo>
                  <a:pt x="402" y="630"/>
                </a:lnTo>
                <a:lnTo>
                  <a:pt x="396" y="630"/>
                </a:lnTo>
                <a:lnTo>
                  <a:pt x="396" y="636"/>
                </a:lnTo>
                <a:lnTo>
                  <a:pt x="390" y="636"/>
                </a:lnTo>
                <a:lnTo>
                  <a:pt x="384" y="642"/>
                </a:lnTo>
                <a:lnTo>
                  <a:pt x="384" y="648"/>
                </a:lnTo>
                <a:lnTo>
                  <a:pt x="378" y="648"/>
                </a:lnTo>
                <a:lnTo>
                  <a:pt x="372" y="648"/>
                </a:lnTo>
                <a:lnTo>
                  <a:pt x="372" y="654"/>
                </a:lnTo>
                <a:lnTo>
                  <a:pt x="366" y="654"/>
                </a:lnTo>
                <a:lnTo>
                  <a:pt x="366" y="660"/>
                </a:lnTo>
                <a:lnTo>
                  <a:pt x="360" y="660"/>
                </a:lnTo>
                <a:lnTo>
                  <a:pt x="354" y="660"/>
                </a:lnTo>
                <a:lnTo>
                  <a:pt x="354" y="666"/>
                </a:lnTo>
                <a:lnTo>
                  <a:pt x="348" y="666"/>
                </a:lnTo>
                <a:lnTo>
                  <a:pt x="342" y="666"/>
                </a:lnTo>
                <a:lnTo>
                  <a:pt x="336" y="666"/>
                </a:lnTo>
                <a:lnTo>
                  <a:pt x="330" y="666"/>
                </a:lnTo>
                <a:lnTo>
                  <a:pt x="324" y="666"/>
                </a:lnTo>
                <a:lnTo>
                  <a:pt x="318" y="666"/>
                </a:lnTo>
                <a:lnTo>
                  <a:pt x="318" y="672"/>
                </a:lnTo>
                <a:lnTo>
                  <a:pt x="312" y="672"/>
                </a:lnTo>
                <a:lnTo>
                  <a:pt x="312" y="666"/>
                </a:lnTo>
                <a:lnTo>
                  <a:pt x="306" y="666"/>
                </a:lnTo>
                <a:lnTo>
                  <a:pt x="306" y="660"/>
                </a:lnTo>
                <a:lnTo>
                  <a:pt x="300" y="660"/>
                </a:lnTo>
                <a:lnTo>
                  <a:pt x="294" y="660"/>
                </a:lnTo>
                <a:lnTo>
                  <a:pt x="288" y="660"/>
                </a:lnTo>
                <a:lnTo>
                  <a:pt x="288" y="666"/>
                </a:lnTo>
                <a:lnTo>
                  <a:pt x="282" y="666"/>
                </a:lnTo>
                <a:lnTo>
                  <a:pt x="276" y="666"/>
                </a:lnTo>
                <a:lnTo>
                  <a:pt x="276" y="672"/>
                </a:lnTo>
                <a:lnTo>
                  <a:pt x="276" y="678"/>
                </a:lnTo>
                <a:lnTo>
                  <a:pt x="270" y="678"/>
                </a:lnTo>
                <a:lnTo>
                  <a:pt x="270" y="684"/>
                </a:lnTo>
                <a:lnTo>
                  <a:pt x="270" y="690"/>
                </a:lnTo>
                <a:lnTo>
                  <a:pt x="264" y="690"/>
                </a:lnTo>
                <a:lnTo>
                  <a:pt x="264" y="696"/>
                </a:lnTo>
                <a:lnTo>
                  <a:pt x="264" y="702"/>
                </a:lnTo>
                <a:lnTo>
                  <a:pt x="258" y="702"/>
                </a:lnTo>
                <a:lnTo>
                  <a:pt x="252" y="708"/>
                </a:lnTo>
                <a:lnTo>
                  <a:pt x="246" y="708"/>
                </a:lnTo>
                <a:lnTo>
                  <a:pt x="246" y="714"/>
                </a:lnTo>
                <a:lnTo>
                  <a:pt x="246" y="720"/>
                </a:lnTo>
                <a:lnTo>
                  <a:pt x="234" y="732"/>
                </a:lnTo>
                <a:lnTo>
                  <a:pt x="228" y="738"/>
                </a:lnTo>
                <a:lnTo>
                  <a:pt x="222" y="744"/>
                </a:lnTo>
                <a:lnTo>
                  <a:pt x="216" y="750"/>
                </a:lnTo>
                <a:lnTo>
                  <a:pt x="210" y="750"/>
                </a:lnTo>
                <a:lnTo>
                  <a:pt x="204" y="756"/>
                </a:lnTo>
                <a:lnTo>
                  <a:pt x="198" y="756"/>
                </a:lnTo>
                <a:lnTo>
                  <a:pt x="186" y="756"/>
                </a:lnTo>
                <a:lnTo>
                  <a:pt x="180" y="756"/>
                </a:lnTo>
                <a:lnTo>
                  <a:pt x="168" y="756"/>
                </a:lnTo>
                <a:lnTo>
                  <a:pt x="162" y="756"/>
                </a:lnTo>
                <a:lnTo>
                  <a:pt x="156" y="756"/>
                </a:lnTo>
                <a:lnTo>
                  <a:pt x="144" y="756"/>
                </a:lnTo>
                <a:lnTo>
                  <a:pt x="132" y="762"/>
                </a:lnTo>
                <a:lnTo>
                  <a:pt x="126" y="762"/>
                </a:lnTo>
                <a:lnTo>
                  <a:pt x="120" y="762"/>
                </a:lnTo>
                <a:lnTo>
                  <a:pt x="114" y="762"/>
                </a:lnTo>
                <a:lnTo>
                  <a:pt x="114" y="768"/>
                </a:lnTo>
                <a:lnTo>
                  <a:pt x="114" y="762"/>
                </a:lnTo>
                <a:lnTo>
                  <a:pt x="108" y="756"/>
                </a:lnTo>
                <a:lnTo>
                  <a:pt x="108" y="750"/>
                </a:lnTo>
                <a:lnTo>
                  <a:pt x="108" y="744"/>
                </a:lnTo>
                <a:lnTo>
                  <a:pt x="108" y="738"/>
                </a:lnTo>
                <a:lnTo>
                  <a:pt x="108" y="732"/>
                </a:lnTo>
                <a:lnTo>
                  <a:pt x="102" y="732"/>
                </a:lnTo>
                <a:lnTo>
                  <a:pt x="102" y="726"/>
                </a:lnTo>
                <a:lnTo>
                  <a:pt x="102" y="720"/>
                </a:lnTo>
                <a:lnTo>
                  <a:pt x="102" y="714"/>
                </a:lnTo>
                <a:lnTo>
                  <a:pt x="102" y="708"/>
                </a:lnTo>
                <a:lnTo>
                  <a:pt x="96" y="708"/>
                </a:lnTo>
                <a:lnTo>
                  <a:pt x="96" y="702"/>
                </a:lnTo>
                <a:lnTo>
                  <a:pt x="96" y="696"/>
                </a:lnTo>
                <a:lnTo>
                  <a:pt x="96" y="690"/>
                </a:lnTo>
                <a:lnTo>
                  <a:pt x="96" y="684"/>
                </a:lnTo>
                <a:lnTo>
                  <a:pt x="90" y="684"/>
                </a:lnTo>
                <a:lnTo>
                  <a:pt x="90" y="678"/>
                </a:lnTo>
                <a:lnTo>
                  <a:pt x="90" y="672"/>
                </a:lnTo>
                <a:lnTo>
                  <a:pt x="84" y="672"/>
                </a:lnTo>
                <a:lnTo>
                  <a:pt x="84" y="666"/>
                </a:lnTo>
                <a:lnTo>
                  <a:pt x="84" y="660"/>
                </a:lnTo>
                <a:lnTo>
                  <a:pt x="84" y="654"/>
                </a:lnTo>
                <a:lnTo>
                  <a:pt x="78" y="654"/>
                </a:lnTo>
                <a:lnTo>
                  <a:pt x="78" y="648"/>
                </a:lnTo>
                <a:lnTo>
                  <a:pt x="78" y="642"/>
                </a:lnTo>
                <a:lnTo>
                  <a:pt x="72" y="642"/>
                </a:lnTo>
                <a:lnTo>
                  <a:pt x="72" y="636"/>
                </a:lnTo>
                <a:lnTo>
                  <a:pt x="66" y="636"/>
                </a:lnTo>
                <a:lnTo>
                  <a:pt x="66" y="630"/>
                </a:lnTo>
                <a:lnTo>
                  <a:pt x="60" y="624"/>
                </a:lnTo>
                <a:lnTo>
                  <a:pt x="60" y="618"/>
                </a:lnTo>
                <a:lnTo>
                  <a:pt x="54" y="618"/>
                </a:lnTo>
                <a:lnTo>
                  <a:pt x="54" y="612"/>
                </a:lnTo>
                <a:lnTo>
                  <a:pt x="48" y="612"/>
                </a:lnTo>
                <a:lnTo>
                  <a:pt x="48" y="606"/>
                </a:lnTo>
                <a:lnTo>
                  <a:pt x="42" y="606"/>
                </a:lnTo>
                <a:lnTo>
                  <a:pt x="42" y="600"/>
                </a:lnTo>
                <a:lnTo>
                  <a:pt x="42" y="594"/>
                </a:lnTo>
                <a:lnTo>
                  <a:pt x="36" y="594"/>
                </a:lnTo>
                <a:lnTo>
                  <a:pt x="36" y="588"/>
                </a:lnTo>
                <a:lnTo>
                  <a:pt x="30" y="588"/>
                </a:lnTo>
                <a:lnTo>
                  <a:pt x="30" y="582"/>
                </a:lnTo>
                <a:lnTo>
                  <a:pt x="24" y="582"/>
                </a:lnTo>
                <a:lnTo>
                  <a:pt x="24" y="576"/>
                </a:lnTo>
                <a:lnTo>
                  <a:pt x="18" y="576"/>
                </a:lnTo>
                <a:lnTo>
                  <a:pt x="18" y="570"/>
                </a:lnTo>
                <a:lnTo>
                  <a:pt x="12" y="570"/>
                </a:lnTo>
                <a:lnTo>
                  <a:pt x="12" y="564"/>
                </a:lnTo>
                <a:lnTo>
                  <a:pt x="6" y="564"/>
                </a:lnTo>
                <a:lnTo>
                  <a:pt x="6" y="558"/>
                </a:lnTo>
                <a:lnTo>
                  <a:pt x="0" y="558"/>
                </a:lnTo>
                <a:lnTo>
                  <a:pt x="0" y="552"/>
                </a:lnTo>
                <a:lnTo>
                  <a:pt x="6" y="552"/>
                </a:lnTo>
                <a:lnTo>
                  <a:pt x="12" y="552"/>
                </a:lnTo>
                <a:lnTo>
                  <a:pt x="18" y="552"/>
                </a:lnTo>
                <a:lnTo>
                  <a:pt x="18" y="546"/>
                </a:lnTo>
                <a:lnTo>
                  <a:pt x="18" y="540"/>
                </a:lnTo>
                <a:lnTo>
                  <a:pt x="18" y="534"/>
                </a:lnTo>
                <a:lnTo>
                  <a:pt x="18" y="528"/>
                </a:lnTo>
                <a:lnTo>
                  <a:pt x="18" y="522"/>
                </a:lnTo>
                <a:lnTo>
                  <a:pt x="18" y="516"/>
                </a:lnTo>
                <a:lnTo>
                  <a:pt x="18" y="510"/>
                </a:lnTo>
                <a:lnTo>
                  <a:pt x="18" y="504"/>
                </a:lnTo>
                <a:lnTo>
                  <a:pt x="18" y="510"/>
                </a:lnTo>
                <a:lnTo>
                  <a:pt x="24" y="510"/>
                </a:lnTo>
                <a:lnTo>
                  <a:pt x="24" y="516"/>
                </a:lnTo>
                <a:lnTo>
                  <a:pt x="30" y="516"/>
                </a:lnTo>
                <a:lnTo>
                  <a:pt x="36" y="522"/>
                </a:lnTo>
                <a:lnTo>
                  <a:pt x="42" y="522"/>
                </a:lnTo>
                <a:lnTo>
                  <a:pt x="48" y="522"/>
                </a:lnTo>
                <a:lnTo>
                  <a:pt x="54" y="522"/>
                </a:lnTo>
                <a:lnTo>
                  <a:pt x="60" y="522"/>
                </a:lnTo>
                <a:lnTo>
                  <a:pt x="60" y="516"/>
                </a:lnTo>
                <a:lnTo>
                  <a:pt x="66" y="516"/>
                </a:lnTo>
                <a:lnTo>
                  <a:pt x="66" y="510"/>
                </a:lnTo>
                <a:lnTo>
                  <a:pt x="66" y="504"/>
                </a:lnTo>
                <a:lnTo>
                  <a:pt x="72" y="504"/>
                </a:lnTo>
                <a:lnTo>
                  <a:pt x="72" y="498"/>
                </a:lnTo>
                <a:lnTo>
                  <a:pt x="72" y="492"/>
                </a:lnTo>
                <a:lnTo>
                  <a:pt x="78" y="492"/>
                </a:lnTo>
                <a:lnTo>
                  <a:pt x="78" y="486"/>
                </a:lnTo>
                <a:lnTo>
                  <a:pt x="78" y="480"/>
                </a:lnTo>
                <a:lnTo>
                  <a:pt x="72" y="480"/>
                </a:lnTo>
                <a:lnTo>
                  <a:pt x="72" y="474"/>
                </a:lnTo>
                <a:lnTo>
                  <a:pt x="72" y="468"/>
                </a:lnTo>
                <a:lnTo>
                  <a:pt x="72" y="462"/>
                </a:lnTo>
                <a:lnTo>
                  <a:pt x="72" y="456"/>
                </a:lnTo>
                <a:lnTo>
                  <a:pt x="78" y="456"/>
                </a:lnTo>
                <a:lnTo>
                  <a:pt x="84" y="456"/>
                </a:lnTo>
                <a:lnTo>
                  <a:pt x="84" y="450"/>
                </a:lnTo>
                <a:lnTo>
                  <a:pt x="84" y="444"/>
                </a:lnTo>
                <a:lnTo>
                  <a:pt x="84" y="438"/>
                </a:lnTo>
                <a:lnTo>
                  <a:pt x="90" y="438"/>
                </a:lnTo>
                <a:lnTo>
                  <a:pt x="90" y="432"/>
                </a:lnTo>
                <a:lnTo>
                  <a:pt x="96" y="432"/>
                </a:lnTo>
                <a:lnTo>
                  <a:pt x="102" y="432"/>
                </a:lnTo>
                <a:lnTo>
                  <a:pt x="102" y="438"/>
                </a:lnTo>
                <a:lnTo>
                  <a:pt x="108" y="438"/>
                </a:lnTo>
                <a:lnTo>
                  <a:pt x="108" y="444"/>
                </a:lnTo>
                <a:lnTo>
                  <a:pt x="108" y="438"/>
                </a:lnTo>
                <a:lnTo>
                  <a:pt x="114" y="438"/>
                </a:lnTo>
                <a:lnTo>
                  <a:pt x="120" y="438"/>
                </a:lnTo>
                <a:lnTo>
                  <a:pt x="126" y="438"/>
                </a:lnTo>
                <a:lnTo>
                  <a:pt x="132" y="438"/>
                </a:lnTo>
                <a:lnTo>
                  <a:pt x="138" y="438"/>
                </a:lnTo>
                <a:lnTo>
                  <a:pt x="138" y="444"/>
                </a:lnTo>
                <a:lnTo>
                  <a:pt x="138" y="438"/>
                </a:lnTo>
                <a:lnTo>
                  <a:pt x="138" y="432"/>
                </a:lnTo>
                <a:lnTo>
                  <a:pt x="138" y="426"/>
                </a:lnTo>
                <a:lnTo>
                  <a:pt x="144" y="426"/>
                </a:lnTo>
                <a:lnTo>
                  <a:pt x="150" y="426"/>
                </a:lnTo>
                <a:lnTo>
                  <a:pt x="150" y="420"/>
                </a:lnTo>
                <a:lnTo>
                  <a:pt x="156" y="420"/>
                </a:lnTo>
                <a:lnTo>
                  <a:pt x="156" y="414"/>
                </a:lnTo>
                <a:lnTo>
                  <a:pt x="162" y="414"/>
                </a:lnTo>
                <a:lnTo>
                  <a:pt x="162" y="408"/>
                </a:lnTo>
                <a:lnTo>
                  <a:pt x="168" y="408"/>
                </a:lnTo>
                <a:lnTo>
                  <a:pt x="174" y="408"/>
                </a:lnTo>
                <a:lnTo>
                  <a:pt x="180" y="408"/>
                </a:lnTo>
                <a:lnTo>
                  <a:pt x="186" y="408"/>
                </a:lnTo>
                <a:lnTo>
                  <a:pt x="192" y="408"/>
                </a:lnTo>
                <a:lnTo>
                  <a:pt x="198" y="408"/>
                </a:lnTo>
                <a:lnTo>
                  <a:pt x="204" y="408"/>
                </a:lnTo>
                <a:lnTo>
                  <a:pt x="210" y="408"/>
                </a:lnTo>
                <a:lnTo>
                  <a:pt x="210" y="402"/>
                </a:lnTo>
                <a:lnTo>
                  <a:pt x="210" y="408"/>
                </a:lnTo>
                <a:lnTo>
                  <a:pt x="216" y="408"/>
                </a:lnTo>
                <a:lnTo>
                  <a:pt x="216" y="402"/>
                </a:lnTo>
                <a:lnTo>
                  <a:pt x="222" y="402"/>
                </a:lnTo>
                <a:lnTo>
                  <a:pt x="228" y="402"/>
                </a:lnTo>
                <a:lnTo>
                  <a:pt x="228" y="396"/>
                </a:lnTo>
                <a:lnTo>
                  <a:pt x="234" y="396"/>
                </a:lnTo>
                <a:lnTo>
                  <a:pt x="234" y="390"/>
                </a:lnTo>
                <a:lnTo>
                  <a:pt x="234" y="396"/>
                </a:lnTo>
                <a:lnTo>
                  <a:pt x="234" y="402"/>
                </a:lnTo>
                <a:lnTo>
                  <a:pt x="240" y="402"/>
                </a:lnTo>
                <a:lnTo>
                  <a:pt x="240" y="396"/>
                </a:lnTo>
                <a:lnTo>
                  <a:pt x="234" y="390"/>
                </a:lnTo>
                <a:lnTo>
                  <a:pt x="240" y="390"/>
                </a:lnTo>
                <a:lnTo>
                  <a:pt x="240" y="384"/>
                </a:lnTo>
                <a:lnTo>
                  <a:pt x="246" y="384"/>
                </a:lnTo>
                <a:lnTo>
                  <a:pt x="246" y="378"/>
                </a:lnTo>
                <a:lnTo>
                  <a:pt x="252" y="378"/>
                </a:lnTo>
                <a:lnTo>
                  <a:pt x="252" y="372"/>
                </a:lnTo>
                <a:lnTo>
                  <a:pt x="258" y="372"/>
                </a:lnTo>
                <a:lnTo>
                  <a:pt x="258" y="366"/>
                </a:lnTo>
                <a:lnTo>
                  <a:pt x="258" y="360"/>
                </a:lnTo>
                <a:lnTo>
                  <a:pt x="252" y="360"/>
                </a:lnTo>
                <a:lnTo>
                  <a:pt x="258" y="360"/>
                </a:lnTo>
                <a:lnTo>
                  <a:pt x="258" y="354"/>
                </a:lnTo>
                <a:lnTo>
                  <a:pt x="258" y="348"/>
                </a:lnTo>
                <a:lnTo>
                  <a:pt x="264" y="348"/>
                </a:lnTo>
                <a:lnTo>
                  <a:pt x="270" y="348"/>
                </a:lnTo>
                <a:lnTo>
                  <a:pt x="276" y="348"/>
                </a:lnTo>
                <a:lnTo>
                  <a:pt x="276" y="342"/>
                </a:lnTo>
                <a:lnTo>
                  <a:pt x="270" y="342"/>
                </a:lnTo>
                <a:lnTo>
                  <a:pt x="264" y="342"/>
                </a:lnTo>
                <a:lnTo>
                  <a:pt x="258" y="342"/>
                </a:lnTo>
                <a:lnTo>
                  <a:pt x="258" y="336"/>
                </a:lnTo>
                <a:lnTo>
                  <a:pt x="264" y="336"/>
                </a:lnTo>
                <a:lnTo>
                  <a:pt x="264" y="330"/>
                </a:lnTo>
                <a:lnTo>
                  <a:pt x="264" y="336"/>
                </a:lnTo>
                <a:lnTo>
                  <a:pt x="270" y="336"/>
                </a:lnTo>
                <a:lnTo>
                  <a:pt x="270" y="330"/>
                </a:lnTo>
                <a:lnTo>
                  <a:pt x="264" y="330"/>
                </a:lnTo>
                <a:lnTo>
                  <a:pt x="270" y="330"/>
                </a:lnTo>
                <a:lnTo>
                  <a:pt x="264" y="330"/>
                </a:lnTo>
                <a:lnTo>
                  <a:pt x="264" y="324"/>
                </a:lnTo>
                <a:lnTo>
                  <a:pt x="270" y="324"/>
                </a:lnTo>
                <a:lnTo>
                  <a:pt x="264" y="324"/>
                </a:lnTo>
                <a:lnTo>
                  <a:pt x="264" y="318"/>
                </a:lnTo>
                <a:lnTo>
                  <a:pt x="270" y="318"/>
                </a:lnTo>
                <a:lnTo>
                  <a:pt x="276" y="318"/>
                </a:lnTo>
                <a:lnTo>
                  <a:pt x="282" y="318"/>
                </a:lnTo>
                <a:lnTo>
                  <a:pt x="282" y="312"/>
                </a:lnTo>
                <a:lnTo>
                  <a:pt x="282" y="306"/>
                </a:lnTo>
                <a:lnTo>
                  <a:pt x="288" y="306"/>
                </a:lnTo>
                <a:lnTo>
                  <a:pt x="288" y="300"/>
                </a:lnTo>
                <a:lnTo>
                  <a:pt x="288" y="294"/>
                </a:lnTo>
                <a:lnTo>
                  <a:pt x="288" y="288"/>
                </a:lnTo>
                <a:lnTo>
                  <a:pt x="288" y="282"/>
                </a:lnTo>
                <a:lnTo>
                  <a:pt x="288" y="276"/>
                </a:lnTo>
                <a:lnTo>
                  <a:pt x="282" y="276"/>
                </a:lnTo>
                <a:lnTo>
                  <a:pt x="282" y="270"/>
                </a:lnTo>
                <a:lnTo>
                  <a:pt x="288" y="270"/>
                </a:lnTo>
                <a:lnTo>
                  <a:pt x="288" y="264"/>
                </a:lnTo>
                <a:lnTo>
                  <a:pt x="288" y="258"/>
                </a:lnTo>
                <a:lnTo>
                  <a:pt x="288" y="252"/>
                </a:lnTo>
                <a:lnTo>
                  <a:pt x="282" y="252"/>
                </a:lnTo>
                <a:lnTo>
                  <a:pt x="282" y="246"/>
                </a:lnTo>
                <a:lnTo>
                  <a:pt x="282" y="240"/>
                </a:lnTo>
                <a:lnTo>
                  <a:pt x="282" y="234"/>
                </a:lnTo>
                <a:lnTo>
                  <a:pt x="276" y="234"/>
                </a:lnTo>
                <a:lnTo>
                  <a:pt x="276" y="228"/>
                </a:lnTo>
                <a:lnTo>
                  <a:pt x="276" y="222"/>
                </a:lnTo>
                <a:lnTo>
                  <a:pt x="270" y="222"/>
                </a:lnTo>
                <a:lnTo>
                  <a:pt x="270" y="216"/>
                </a:lnTo>
                <a:lnTo>
                  <a:pt x="270" y="210"/>
                </a:lnTo>
                <a:lnTo>
                  <a:pt x="264" y="210"/>
                </a:lnTo>
                <a:lnTo>
                  <a:pt x="264" y="204"/>
                </a:lnTo>
                <a:lnTo>
                  <a:pt x="264" y="198"/>
                </a:lnTo>
                <a:lnTo>
                  <a:pt x="258" y="198"/>
                </a:lnTo>
                <a:lnTo>
                  <a:pt x="258" y="192"/>
                </a:lnTo>
                <a:lnTo>
                  <a:pt x="258" y="186"/>
                </a:lnTo>
                <a:lnTo>
                  <a:pt x="252" y="186"/>
                </a:lnTo>
                <a:lnTo>
                  <a:pt x="252" y="180"/>
                </a:lnTo>
                <a:lnTo>
                  <a:pt x="246" y="180"/>
                </a:lnTo>
                <a:lnTo>
                  <a:pt x="246" y="174"/>
                </a:lnTo>
                <a:lnTo>
                  <a:pt x="246" y="168"/>
                </a:lnTo>
                <a:lnTo>
                  <a:pt x="246" y="162"/>
                </a:lnTo>
                <a:lnTo>
                  <a:pt x="240" y="162"/>
                </a:lnTo>
                <a:lnTo>
                  <a:pt x="240" y="156"/>
                </a:lnTo>
                <a:lnTo>
                  <a:pt x="240" y="150"/>
                </a:lnTo>
                <a:lnTo>
                  <a:pt x="234" y="150"/>
                </a:lnTo>
                <a:lnTo>
                  <a:pt x="234" y="144"/>
                </a:lnTo>
                <a:lnTo>
                  <a:pt x="234" y="138"/>
                </a:lnTo>
                <a:lnTo>
                  <a:pt x="228" y="138"/>
                </a:lnTo>
                <a:lnTo>
                  <a:pt x="228" y="132"/>
                </a:lnTo>
                <a:lnTo>
                  <a:pt x="228" y="126"/>
                </a:lnTo>
                <a:lnTo>
                  <a:pt x="228" y="120"/>
                </a:lnTo>
                <a:lnTo>
                  <a:pt x="228" y="114"/>
                </a:lnTo>
                <a:lnTo>
                  <a:pt x="228" y="108"/>
                </a:lnTo>
                <a:lnTo>
                  <a:pt x="228" y="102"/>
                </a:lnTo>
                <a:lnTo>
                  <a:pt x="228" y="96"/>
                </a:lnTo>
                <a:lnTo>
                  <a:pt x="228" y="90"/>
                </a:lnTo>
                <a:lnTo>
                  <a:pt x="234" y="90"/>
                </a:lnTo>
                <a:lnTo>
                  <a:pt x="234" y="84"/>
                </a:lnTo>
                <a:lnTo>
                  <a:pt x="234" y="78"/>
                </a:lnTo>
                <a:lnTo>
                  <a:pt x="234" y="72"/>
                </a:lnTo>
                <a:lnTo>
                  <a:pt x="234" y="66"/>
                </a:lnTo>
                <a:lnTo>
                  <a:pt x="234" y="60"/>
                </a:lnTo>
                <a:lnTo>
                  <a:pt x="234" y="54"/>
                </a:lnTo>
                <a:lnTo>
                  <a:pt x="240" y="48"/>
                </a:lnTo>
                <a:lnTo>
                  <a:pt x="240" y="42"/>
                </a:lnTo>
                <a:lnTo>
                  <a:pt x="240" y="36"/>
                </a:lnTo>
                <a:lnTo>
                  <a:pt x="240" y="30"/>
                </a:lnTo>
                <a:lnTo>
                  <a:pt x="246" y="30"/>
                </a:lnTo>
                <a:lnTo>
                  <a:pt x="246" y="24"/>
                </a:lnTo>
                <a:lnTo>
                  <a:pt x="246" y="18"/>
                </a:lnTo>
                <a:lnTo>
                  <a:pt x="246" y="12"/>
                </a:lnTo>
                <a:lnTo>
                  <a:pt x="246" y="6"/>
                </a:lnTo>
                <a:lnTo>
                  <a:pt x="246" y="0"/>
                </a:lnTo>
                <a:lnTo>
                  <a:pt x="252" y="0"/>
                </a:lnTo>
                <a:lnTo>
                  <a:pt x="252" y="6"/>
                </a:lnTo>
                <a:lnTo>
                  <a:pt x="258" y="6"/>
                </a:lnTo>
                <a:lnTo>
                  <a:pt x="264" y="6"/>
                </a:lnTo>
                <a:lnTo>
                  <a:pt x="264" y="12"/>
                </a:lnTo>
                <a:lnTo>
                  <a:pt x="264" y="18"/>
                </a:lnTo>
                <a:lnTo>
                  <a:pt x="264" y="24"/>
                </a:lnTo>
                <a:lnTo>
                  <a:pt x="270" y="24"/>
                </a:lnTo>
                <a:lnTo>
                  <a:pt x="276" y="24"/>
                </a:lnTo>
                <a:lnTo>
                  <a:pt x="276" y="30"/>
                </a:lnTo>
                <a:lnTo>
                  <a:pt x="282" y="30"/>
                </a:lnTo>
                <a:close/>
              </a:path>
            </a:pathLst>
          </a:custGeom>
          <a:noFill/>
          <a:ln w="19050">
            <a:solidFill>
              <a:srgbClr val="64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30" name="Freeform 29">
            <a:extLst>
              <a:ext uri="{FF2B5EF4-FFF2-40B4-BE49-F238E27FC236}">
                <a16:creationId xmlns:a16="http://schemas.microsoft.com/office/drawing/2014/main" id="{2973DA1C-301A-8939-8A40-38D8E09C0993}"/>
              </a:ext>
            </a:extLst>
          </p:cNvPr>
          <p:cNvSpPr>
            <a:spLocks/>
          </p:cNvSpPr>
          <p:nvPr/>
        </p:nvSpPr>
        <p:spPr bwMode="auto">
          <a:xfrm>
            <a:off x="4281577" y="1853770"/>
            <a:ext cx="1447800" cy="1543050"/>
          </a:xfrm>
          <a:custGeom>
            <a:avLst/>
            <a:gdLst>
              <a:gd name="T0" fmla="*/ 132 w 912"/>
              <a:gd name="T1" fmla="*/ 18 h 972"/>
              <a:gd name="T2" fmla="*/ 186 w 912"/>
              <a:gd name="T3" fmla="*/ 36 h 972"/>
              <a:gd name="T4" fmla="*/ 210 w 912"/>
              <a:gd name="T5" fmla="*/ 60 h 972"/>
              <a:gd name="T6" fmla="*/ 246 w 912"/>
              <a:gd name="T7" fmla="*/ 66 h 972"/>
              <a:gd name="T8" fmla="*/ 288 w 912"/>
              <a:gd name="T9" fmla="*/ 102 h 972"/>
              <a:gd name="T10" fmla="*/ 288 w 912"/>
              <a:gd name="T11" fmla="*/ 48 h 972"/>
              <a:gd name="T12" fmla="*/ 318 w 912"/>
              <a:gd name="T13" fmla="*/ 66 h 972"/>
              <a:gd name="T14" fmla="*/ 360 w 912"/>
              <a:gd name="T15" fmla="*/ 48 h 972"/>
              <a:gd name="T16" fmla="*/ 414 w 912"/>
              <a:gd name="T17" fmla="*/ 66 h 972"/>
              <a:gd name="T18" fmla="*/ 450 w 912"/>
              <a:gd name="T19" fmla="*/ 54 h 972"/>
              <a:gd name="T20" fmla="*/ 492 w 912"/>
              <a:gd name="T21" fmla="*/ 66 h 972"/>
              <a:gd name="T22" fmla="*/ 516 w 912"/>
              <a:gd name="T23" fmla="*/ 102 h 972"/>
              <a:gd name="T24" fmla="*/ 540 w 912"/>
              <a:gd name="T25" fmla="*/ 138 h 972"/>
              <a:gd name="T26" fmla="*/ 588 w 912"/>
              <a:gd name="T27" fmla="*/ 174 h 972"/>
              <a:gd name="T28" fmla="*/ 648 w 912"/>
              <a:gd name="T29" fmla="*/ 198 h 972"/>
              <a:gd name="T30" fmla="*/ 690 w 912"/>
              <a:gd name="T31" fmla="*/ 216 h 972"/>
              <a:gd name="T32" fmla="*/ 738 w 912"/>
              <a:gd name="T33" fmla="*/ 252 h 972"/>
              <a:gd name="T34" fmla="*/ 804 w 912"/>
              <a:gd name="T35" fmla="*/ 270 h 972"/>
              <a:gd name="T36" fmla="*/ 846 w 912"/>
              <a:gd name="T37" fmla="*/ 312 h 972"/>
              <a:gd name="T38" fmla="*/ 894 w 912"/>
              <a:gd name="T39" fmla="*/ 348 h 972"/>
              <a:gd name="T40" fmla="*/ 864 w 912"/>
              <a:gd name="T41" fmla="*/ 396 h 972"/>
              <a:gd name="T42" fmla="*/ 894 w 912"/>
              <a:gd name="T43" fmla="*/ 456 h 972"/>
              <a:gd name="T44" fmla="*/ 876 w 912"/>
              <a:gd name="T45" fmla="*/ 492 h 972"/>
              <a:gd name="T46" fmla="*/ 876 w 912"/>
              <a:gd name="T47" fmla="*/ 528 h 972"/>
              <a:gd name="T48" fmla="*/ 840 w 912"/>
              <a:gd name="T49" fmla="*/ 576 h 972"/>
              <a:gd name="T50" fmla="*/ 858 w 912"/>
              <a:gd name="T51" fmla="*/ 606 h 972"/>
              <a:gd name="T52" fmla="*/ 852 w 912"/>
              <a:gd name="T53" fmla="*/ 648 h 972"/>
              <a:gd name="T54" fmla="*/ 792 w 912"/>
              <a:gd name="T55" fmla="*/ 678 h 972"/>
              <a:gd name="T56" fmla="*/ 744 w 912"/>
              <a:gd name="T57" fmla="*/ 702 h 972"/>
              <a:gd name="T58" fmla="*/ 690 w 912"/>
              <a:gd name="T59" fmla="*/ 678 h 972"/>
              <a:gd name="T60" fmla="*/ 678 w 912"/>
              <a:gd name="T61" fmla="*/ 738 h 972"/>
              <a:gd name="T62" fmla="*/ 684 w 912"/>
              <a:gd name="T63" fmla="*/ 798 h 972"/>
              <a:gd name="T64" fmla="*/ 684 w 912"/>
              <a:gd name="T65" fmla="*/ 858 h 972"/>
              <a:gd name="T66" fmla="*/ 678 w 912"/>
              <a:gd name="T67" fmla="*/ 924 h 972"/>
              <a:gd name="T68" fmla="*/ 660 w 912"/>
              <a:gd name="T69" fmla="*/ 966 h 972"/>
              <a:gd name="T70" fmla="*/ 582 w 912"/>
              <a:gd name="T71" fmla="*/ 972 h 972"/>
              <a:gd name="T72" fmla="*/ 522 w 912"/>
              <a:gd name="T73" fmla="*/ 960 h 972"/>
              <a:gd name="T74" fmla="*/ 492 w 912"/>
              <a:gd name="T75" fmla="*/ 912 h 972"/>
              <a:gd name="T76" fmla="*/ 444 w 912"/>
              <a:gd name="T77" fmla="*/ 876 h 972"/>
              <a:gd name="T78" fmla="*/ 390 w 912"/>
              <a:gd name="T79" fmla="*/ 840 h 972"/>
              <a:gd name="T80" fmla="*/ 342 w 912"/>
              <a:gd name="T81" fmla="*/ 804 h 972"/>
              <a:gd name="T82" fmla="*/ 324 w 912"/>
              <a:gd name="T83" fmla="*/ 732 h 972"/>
              <a:gd name="T84" fmla="*/ 282 w 912"/>
              <a:gd name="T85" fmla="*/ 690 h 972"/>
              <a:gd name="T86" fmla="*/ 222 w 912"/>
              <a:gd name="T87" fmla="*/ 684 h 972"/>
              <a:gd name="T88" fmla="*/ 168 w 912"/>
              <a:gd name="T89" fmla="*/ 678 h 972"/>
              <a:gd name="T90" fmla="*/ 126 w 912"/>
              <a:gd name="T91" fmla="*/ 636 h 972"/>
              <a:gd name="T92" fmla="*/ 96 w 912"/>
              <a:gd name="T93" fmla="*/ 594 h 972"/>
              <a:gd name="T94" fmla="*/ 78 w 912"/>
              <a:gd name="T95" fmla="*/ 552 h 972"/>
              <a:gd name="T96" fmla="*/ 72 w 912"/>
              <a:gd name="T97" fmla="*/ 498 h 972"/>
              <a:gd name="T98" fmla="*/ 54 w 912"/>
              <a:gd name="T99" fmla="*/ 444 h 972"/>
              <a:gd name="T100" fmla="*/ 36 w 912"/>
              <a:gd name="T101" fmla="*/ 390 h 972"/>
              <a:gd name="T102" fmla="*/ 72 w 912"/>
              <a:gd name="T103" fmla="*/ 342 h 972"/>
              <a:gd name="T104" fmla="*/ 102 w 912"/>
              <a:gd name="T105" fmla="*/ 300 h 972"/>
              <a:gd name="T106" fmla="*/ 90 w 912"/>
              <a:gd name="T107" fmla="*/ 228 h 972"/>
              <a:gd name="T108" fmla="*/ 60 w 912"/>
              <a:gd name="T109" fmla="*/ 186 h 972"/>
              <a:gd name="T110" fmla="*/ 42 w 912"/>
              <a:gd name="T111" fmla="*/ 132 h 972"/>
              <a:gd name="T112" fmla="*/ 6 w 912"/>
              <a:gd name="T113" fmla="*/ 96 h 972"/>
              <a:gd name="T114" fmla="*/ 54 w 912"/>
              <a:gd name="T115" fmla="*/ 96 h 972"/>
              <a:gd name="T116" fmla="*/ 72 w 912"/>
              <a:gd name="T117" fmla="*/ 54 h 972"/>
              <a:gd name="T118" fmla="*/ 66 w 912"/>
              <a:gd name="T119" fmla="*/ 12 h 9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12" h="972">
                <a:moveTo>
                  <a:pt x="90" y="6"/>
                </a:moveTo>
                <a:lnTo>
                  <a:pt x="96" y="6"/>
                </a:lnTo>
                <a:lnTo>
                  <a:pt x="96" y="0"/>
                </a:lnTo>
                <a:lnTo>
                  <a:pt x="96" y="6"/>
                </a:lnTo>
                <a:lnTo>
                  <a:pt x="102" y="6"/>
                </a:lnTo>
                <a:lnTo>
                  <a:pt x="102" y="12"/>
                </a:lnTo>
                <a:lnTo>
                  <a:pt x="108" y="12"/>
                </a:lnTo>
                <a:lnTo>
                  <a:pt x="114" y="12"/>
                </a:lnTo>
                <a:lnTo>
                  <a:pt x="120" y="12"/>
                </a:lnTo>
                <a:lnTo>
                  <a:pt x="120" y="18"/>
                </a:lnTo>
                <a:lnTo>
                  <a:pt x="126" y="18"/>
                </a:lnTo>
                <a:lnTo>
                  <a:pt x="126" y="24"/>
                </a:lnTo>
                <a:lnTo>
                  <a:pt x="132" y="24"/>
                </a:lnTo>
                <a:lnTo>
                  <a:pt x="132" y="18"/>
                </a:lnTo>
                <a:lnTo>
                  <a:pt x="138" y="18"/>
                </a:lnTo>
                <a:lnTo>
                  <a:pt x="138" y="24"/>
                </a:lnTo>
                <a:lnTo>
                  <a:pt x="144" y="24"/>
                </a:lnTo>
                <a:lnTo>
                  <a:pt x="150" y="24"/>
                </a:lnTo>
                <a:lnTo>
                  <a:pt x="150" y="30"/>
                </a:lnTo>
                <a:lnTo>
                  <a:pt x="150" y="36"/>
                </a:lnTo>
                <a:lnTo>
                  <a:pt x="156" y="36"/>
                </a:lnTo>
                <a:lnTo>
                  <a:pt x="162" y="36"/>
                </a:lnTo>
                <a:lnTo>
                  <a:pt x="162" y="30"/>
                </a:lnTo>
                <a:lnTo>
                  <a:pt x="168" y="30"/>
                </a:lnTo>
                <a:lnTo>
                  <a:pt x="174" y="30"/>
                </a:lnTo>
                <a:lnTo>
                  <a:pt x="180" y="30"/>
                </a:lnTo>
                <a:lnTo>
                  <a:pt x="186" y="30"/>
                </a:lnTo>
                <a:lnTo>
                  <a:pt x="186" y="36"/>
                </a:lnTo>
                <a:lnTo>
                  <a:pt x="192" y="36"/>
                </a:lnTo>
                <a:lnTo>
                  <a:pt x="186" y="36"/>
                </a:lnTo>
                <a:lnTo>
                  <a:pt x="186" y="42"/>
                </a:lnTo>
                <a:lnTo>
                  <a:pt x="180" y="42"/>
                </a:lnTo>
                <a:lnTo>
                  <a:pt x="180" y="48"/>
                </a:lnTo>
                <a:lnTo>
                  <a:pt x="180" y="54"/>
                </a:lnTo>
                <a:lnTo>
                  <a:pt x="174" y="54"/>
                </a:lnTo>
                <a:lnTo>
                  <a:pt x="174" y="60"/>
                </a:lnTo>
                <a:lnTo>
                  <a:pt x="180" y="60"/>
                </a:lnTo>
                <a:lnTo>
                  <a:pt x="186" y="60"/>
                </a:lnTo>
                <a:lnTo>
                  <a:pt x="192" y="60"/>
                </a:lnTo>
                <a:lnTo>
                  <a:pt x="198" y="60"/>
                </a:lnTo>
                <a:lnTo>
                  <a:pt x="204" y="60"/>
                </a:lnTo>
                <a:lnTo>
                  <a:pt x="210" y="60"/>
                </a:lnTo>
                <a:lnTo>
                  <a:pt x="216" y="60"/>
                </a:lnTo>
                <a:lnTo>
                  <a:pt x="222" y="60"/>
                </a:lnTo>
                <a:lnTo>
                  <a:pt x="222" y="54"/>
                </a:lnTo>
                <a:lnTo>
                  <a:pt x="216" y="48"/>
                </a:lnTo>
                <a:lnTo>
                  <a:pt x="216" y="42"/>
                </a:lnTo>
                <a:lnTo>
                  <a:pt x="222" y="42"/>
                </a:lnTo>
                <a:lnTo>
                  <a:pt x="228" y="42"/>
                </a:lnTo>
                <a:lnTo>
                  <a:pt x="234" y="42"/>
                </a:lnTo>
                <a:lnTo>
                  <a:pt x="240" y="42"/>
                </a:lnTo>
                <a:lnTo>
                  <a:pt x="246" y="42"/>
                </a:lnTo>
                <a:lnTo>
                  <a:pt x="246" y="48"/>
                </a:lnTo>
                <a:lnTo>
                  <a:pt x="246" y="54"/>
                </a:lnTo>
                <a:lnTo>
                  <a:pt x="246" y="60"/>
                </a:lnTo>
                <a:lnTo>
                  <a:pt x="246" y="66"/>
                </a:lnTo>
                <a:lnTo>
                  <a:pt x="246" y="72"/>
                </a:lnTo>
                <a:lnTo>
                  <a:pt x="246" y="78"/>
                </a:lnTo>
                <a:lnTo>
                  <a:pt x="240" y="78"/>
                </a:lnTo>
                <a:lnTo>
                  <a:pt x="240" y="84"/>
                </a:lnTo>
                <a:lnTo>
                  <a:pt x="240" y="90"/>
                </a:lnTo>
                <a:lnTo>
                  <a:pt x="240" y="96"/>
                </a:lnTo>
                <a:lnTo>
                  <a:pt x="246" y="96"/>
                </a:lnTo>
                <a:lnTo>
                  <a:pt x="252" y="96"/>
                </a:lnTo>
                <a:lnTo>
                  <a:pt x="258" y="96"/>
                </a:lnTo>
                <a:lnTo>
                  <a:pt x="264" y="96"/>
                </a:lnTo>
                <a:lnTo>
                  <a:pt x="270" y="96"/>
                </a:lnTo>
                <a:lnTo>
                  <a:pt x="276" y="96"/>
                </a:lnTo>
                <a:lnTo>
                  <a:pt x="282" y="102"/>
                </a:lnTo>
                <a:lnTo>
                  <a:pt x="288" y="102"/>
                </a:lnTo>
                <a:lnTo>
                  <a:pt x="282" y="96"/>
                </a:lnTo>
                <a:lnTo>
                  <a:pt x="282" y="90"/>
                </a:lnTo>
                <a:lnTo>
                  <a:pt x="282" y="84"/>
                </a:lnTo>
                <a:lnTo>
                  <a:pt x="276" y="84"/>
                </a:lnTo>
                <a:lnTo>
                  <a:pt x="276" y="78"/>
                </a:lnTo>
                <a:lnTo>
                  <a:pt x="282" y="78"/>
                </a:lnTo>
                <a:lnTo>
                  <a:pt x="282" y="72"/>
                </a:lnTo>
                <a:lnTo>
                  <a:pt x="288" y="72"/>
                </a:lnTo>
                <a:lnTo>
                  <a:pt x="288" y="66"/>
                </a:lnTo>
                <a:lnTo>
                  <a:pt x="288" y="60"/>
                </a:lnTo>
                <a:lnTo>
                  <a:pt x="282" y="60"/>
                </a:lnTo>
                <a:lnTo>
                  <a:pt x="282" y="54"/>
                </a:lnTo>
                <a:lnTo>
                  <a:pt x="288" y="54"/>
                </a:lnTo>
                <a:lnTo>
                  <a:pt x="288" y="48"/>
                </a:lnTo>
                <a:lnTo>
                  <a:pt x="294" y="48"/>
                </a:lnTo>
                <a:lnTo>
                  <a:pt x="300" y="48"/>
                </a:lnTo>
                <a:lnTo>
                  <a:pt x="306" y="48"/>
                </a:lnTo>
                <a:lnTo>
                  <a:pt x="306" y="54"/>
                </a:lnTo>
                <a:lnTo>
                  <a:pt x="306" y="60"/>
                </a:lnTo>
                <a:lnTo>
                  <a:pt x="312" y="60"/>
                </a:lnTo>
                <a:lnTo>
                  <a:pt x="312" y="66"/>
                </a:lnTo>
                <a:lnTo>
                  <a:pt x="312" y="72"/>
                </a:lnTo>
                <a:lnTo>
                  <a:pt x="312" y="78"/>
                </a:lnTo>
                <a:lnTo>
                  <a:pt x="318" y="78"/>
                </a:lnTo>
                <a:lnTo>
                  <a:pt x="324" y="78"/>
                </a:lnTo>
                <a:lnTo>
                  <a:pt x="324" y="72"/>
                </a:lnTo>
                <a:lnTo>
                  <a:pt x="324" y="66"/>
                </a:lnTo>
                <a:lnTo>
                  <a:pt x="318" y="66"/>
                </a:lnTo>
                <a:lnTo>
                  <a:pt x="318" y="60"/>
                </a:lnTo>
                <a:lnTo>
                  <a:pt x="318" y="54"/>
                </a:lnTo>
                <a:lnTo>
                  <a:pt x="318" y="48"/>
                </a:lnTo>
                <a:lnTo>
                  <a:pt x="318" y="42"/>
                </a:lnTo>
                <a:lnTo>
                  <a:pt x="318" y="48"/>
                </a:lnTo>
                <a:lnTo>
                  <a:pt x="324" y="48"/>
                </a:lnTo>
                <a:lnTo>
                  <a:pt x="330" y="48"/>
                </a:lnTo>
                <a:lnTo>
                  <a:pt x="330" y="42"/>
                </a:lnTo>
                <a:lnTo>
                  <a:pt x="336" y="42"/>
                </a:lnTo>
                <a:lnTo>
                  <a:pt x="336" y="48"/>
                </a:lnTo>
                <a:lnTo>
                  <a:pt x="342" y="48"/>
                </a:lnTo>
                <a:lnTo>
                  <a:pt x="348" y="48"/>
                </a:lnTo>
                <a:lnTo>
                  <a:pt x="354" y="48"/>
                </a:lnTo>
                <a:lnTo>
                  <a:pt x="360" y="48"/>
                </a:lnTo>
                <a:lnTo>
                  <a:pt x="360" y="42"/>
                </a:lnTo>
                <a:lnTo>
                  <a:pt x="366" y="42"/>
                </a:lnTo>
                <a:lnTo>
                  <a:pt x="372" y="42"/>
                </a:lnTo>
                <a:lnTo>
                  <a:pt x="378" y="42"/>
                </a:lnTo>
                <a:lnTo>
                  <a:pt x="384" y="42"/>
                </a:lnTo>
                <a:lnTo>
                  <a:pt x="390" y="42"/>
                </a:lnTo>
                <a:lnTo>
                  <a:pt x="390" y="48"/>
                </a:lnTo>
                <a:lnTo>
                  <a:pt x="390" y="54"/>
                </a:lnTo>
                <a:lnTo>
                  <a:pt x="396" y="54"/>
                </a:lnTo>
                <a:lnTo>
                  <a:pt x="396" y="60"/>
                </a:lnTo>
                <a:lnTo>
                  <a:pt x="402" y="60"/>
                </a:lnTo>
                <a:lnTo>
                  <a:pt x="402" y="66"/>
                </a:lnTo>
                <a:lnTo>
                  <a:pt x="408" y="66"/>
                </a:lnTo>
                <a:lnTo>
                  <a:pt x="414" y="66"/>
                </a:lnTo>
                <a:lnTo>
                  <a:pt x="420" y="66"/>
                </a:lnTo>
                <a:lnTo>
                  <a:pt x="426" y="60"/>
                </a:lnTo>
                <a:lnTo>
                  <a:pt x="426" y="54"/>
                </a:lnTo>
                <a:lnTo>
                  <a:pt x="432" y="54"/>
                </a:lnTo>
                <a:lnTo>
                  <a:pt x="432" y="60"/>
                </a:lnTo>
                <a:lnTo>
                  <a:pt x="438" y="60"/>
                </a:lnTo>
                <a:lnTo>
                  <a:pt x="438" y="66"/>
                </a:lnTo>
                <a:lnTo>
                  <a:pt x="444" y="66"/>
                </a:lnTo>
                <a:lnTo>
                  <a:pt x="444" y="72"/>
                </a:lnTo>
                <a:lnTo>
                  <a:pt x="450" y="72"/>
                </a:lnTo>
                <a:lnTo>
                  <a:pt x="450" y="66"/>
                </a:lnTo>
                <a:lnTo>
                  <a:pt x="444" y="66"/>
                </a:lnTo>
                <a:lnTo>
                  <a:pt x="444" y="60"/>
                </a:lnTo>
                <a:lnTo>
                  <a:pt x="450" y="54"/>
                </a:lnTo>
                <a:lnTo>
                  <a:pt x="450" y="48"/>
                </a:lnTo>
                <a:lnTo>
                  <a:pt x="450" y="42"/>
                </a:lnTo>
                <a:lnTo>
                  <a:pt x="456" y="42"/>
                </a:lnTo>
                <a:lnTo>
                  <a:pt x="462" y="42"/>
                </a:lnTo>
                <a:lnTo>
                  <a:pt x="462" y="48"/>
                </a:lnTo>
                <a:lnTo>
                  <a:pt x="468" y="48"/>
                </a:lnTo>
                <a:lnTo>
                  <a:pt x="468" y="54"/>
                </a:lnTo>
                <a:lnTo>
                  <a:pt x="474" y="60"/>
                </a:lnTo>
                <a:lnTo>
                  <a:pt x="474" y="54"/>
                </a:lnTo>
                <a:lnTo>
                  <a:pt x="480" y="54"/>
                </a:lnTo>
                <a:lnTo>
                  <a:pt x="480" y="60"/>
                </a:lnTo>
                <a:lnTo>
                  <a:pt x="486" y="60"/>
                </a:lnTo>
                <a:lnTo>
                  <a:pt x="486" y="66"/>
                </a:lnTo>
                <a:lnTo>
                  <a:pt x="492" y="66"/>
                </a:lnTo>
                <a:lnTo>
                  <a:pt x="492" y="72"/>
                </a:lnTo>
                <a:lnTo>
                  <a:pt x="492" y="78"/>
                </a:lnTo>
                <a:lnTo>
                  <a:pt x="486" y="78"/>
                </a:lnTo>
                <a:lnTo>
                  <a:pt x="486" y="84"/>
                </a:lnTo>
                <a:lnTo>
                  <a:pt x="486" y="90"/>
                </a:lnTo>
                <a:lnTo>
                  <a:pt x="492" y="90"/>
                </a:lnTo>
                <a:lnTo>
                  <a:pt x="498" y="90"/>
                </a:lnTo>
                <a:lnTo>
                  <a:pt x="504" y="90"/>
                </a:lnTo>
                <a:lnTo>
                  <a:pt x="504" y="84"/>
                </a:lnTo>
                <a:lnTo>
                  <a:pt x="510" y="84"/>
                </a:lnTo>
                <a:lnTo>
                  <a:pt x="516" y="84"/>
                </a:lnTo>
                <a:lnTo>
                  <a:pt x="516" y="90"/>
                </a:lnTo>
                <a:lnTo>
                  <a:pt x="516" y="96"/>
                </a:lnTo>
                <a:lnTo>
                  <a:pt x="516" y="102"/>
                </a:lnTo>
                <a:lnTo>
                  <a:pt x="510" y="102"/>
                </a:lnTo>
                <a:lnTo>
                  <a:pt x="510" y="108"/>
                </a:lnTo>
                <a:lnTo>
                  <a:pt x="510" y="114"/>
                </a:lnTo>
                <a:lnTo>
                  <a:pt x="510" y="120"/>
                </a:lnTo>
                <a:lnTo>
                  <a:pt x="516" y="120"/>
                </a:lnTo>
                <a:lnTo>
                  <a:pt x="516" y="126"/>
                </a:lnTo>
                <a:lnTo>
                  <a:pt x="516" y="132"/>
                </a:lnTo>
                <a:lnTo>
                  <a:pt x="522" y="132"/>
                </a:lnTo>
                <a:lnTo>
                  <a:pt x="528" y="132"/>
                </a:lnTo>
                <a:lnTo>
                  <a:pt x="528" y="126"/>
                </a:lnTo>
                <a:lnTo>
                  <a:pt x="528" y="132"/>
                </a:lnTo>
                <a:lnTo>
                  <a:pt x="534" y="132"/>
                </a:lnTo>
                <a:lnTo>
                  <a:pt x="534" y="138"/>
                </a:lnTo>
                <a:lnTo>
                  <a:pt x="540" y="138"/>
                </a:lnTo>
                <a:lnTo>
                  <a:pt x="540" y="144"/>
                </a:lnTo>
                <a:lnTo>
                  <a:pt x="540" y="150"/>
                </a:lnTo>
                <a:lnTo>
                  <a:pt x="546" y="150"/>
                </a:lnTo>
                <a:lnTo>
                  <a:pt x="546" y="156"/>
                </a:lnTo>
                <a:lnTo>
                  <a:pt x="546" y="162"/>
                </a:lnTo>
                <a:lnTo>
                  <a:pt x="552" y="162"/>
                </a:lnTo>
                <a:lnTo>
                  <a:pt x="558" y="162"/>
                </a:lnTo>
                <a:lnTo>
                  <a:pt x="564" y="162"/>
                </a:lnTo>
                <a:lnTo>
                  <a:pt x="570" y="162"/>
                </a:lnTo>
                <a:lnTo>
                  <a:pt x="576" y="162"/>
                </a:lnTo>
                <a:lnTo>
                  <a:pt x="582" y="162"/>
                </a:lnTo>
                <a:lnTo>
                  <a:pt x="588" y="162"/>
                </a:lnTo>
                <a:lnTo>
                  <a:pt x="588" y="168"/>
                </a:lnTo>
                <a:lnTo>
                  <a:pt x="588" y="174"/>
                </a:lnTo>
                <a:lnTo>
                  <a:pt x="588" y="180"/>
                </a:lnTo>
                <a:lnTo>
                  <a:pt x="594" y="180"/>
                </a:lnTo>
                <a:lnTo>
                  <a:pt x="594" y="186"/>
                </a:lnTo>
                <a:lnTo>
                  <a:pt x="600" y="186"/>
                </a:lnTo>
                <a:lnTo>
                  <a:pt x="606" y="186"/>
                </a:lnTo>
                <a:lnTo>
                  <a:pt x="612" y="186"/>
                </a:lnTo>
                <a:lnTo>
                  <a:pt x="618" y="186"/>
                </a:lnTo>
                <a:lnTo>
                  <a:pt x="624" y="186"/>
                </a:lnTo>
                <a:lnTo>
                  <a:pt x="630" y="186"/>
                </a:lnTo>
                <a:lnTo>
                  <a:pt x="630" y="192"/>
                </a:lnTo>
                <a:lnTo>
                  <a:pt x="636" y="192"/>
                </a:lnTo>
                <a:lnTo>
                  <a:pt x="642" y="192"/>
                </a:lnTo>
                <a:lnTo>
                  <a:pt x="648" y="192"/>
                </a:lnTo>
                <a:lnTo>
                  <a:pt x="648" y="198"/>
                </a:lnTo>
                <a:lnTo>
                  <a:pt x="648" y="204"/>
                </a:lnTo>
                <a:lnTo>
                  <a:pt x="654" y="204"/>
                </a:lnTo>
                <a:lnTo>
                  <a:pt x="654" y="210"/>
                </a:lnTo>
                <a:lnTo>
                  <a:pt x="660" y="210"/>
                </a:lnTo>
                <a:lnTo>
                  <a:pt x="660" y="204"/>
                </a:lnTo>
                <a:lnTo>
                  <a:pt x="666" y="204"/>
                </a:lnTo>
                <a:lnTo>
                  <a:pt x="672" y="204"/>
                </a:lnTo>
                <a:lnTo>
                  <a:pt x="672" y="210"/>
                </a:lnTo>
                <a:lnTo>
                  <a:pt x="678" y="210"/>
                </a:lnTo>
                <a:lnTo>
                  <a:pt x="678" y="216"/>
                </a:lnTo>
                <a:lnTo>
                  <a:pt x="684" y="216"/>
                </a:lnTo>
                <a:lnTo>
                  <a:pt x="684" y="222"/>
                </a:lnTo>
                <a:lnTo>
                  <a:pt x="684" y="216"/>
                </a:lnTo>
                <a:lnTo>
                  <a:pt x="690" y="216"/>
                </a:lnTo>
                <a:lnTo>
                  <a:pt x="690" y="222"/>
                </a:lnTo>
                <a:lnTo>
                  <a:pt x="696" y="222"/>
                </a:lnTo>
                <a:lnTo>
                  <a:pt x="702" y="222"/>
                </a:lnTo>
                <a:lnTo>
                  <a:pt x="702" y="228"/>
                </a:lnTo>
                <a:lnTo>
                  <a:pt x="708" y="228"/>
                </a:lnTo>
                <a:lnTo>
                  <a:pt x="714" y="228"/>
                </a:lnTo>
                <a:lnTo>
                  <a:pt x="714" y="234"/>
                </a:lnTo>
                <a:lnTo>
                  <a:pt x="720" y="234"/>
                </a:lnTo>
                <a:lnTo>
                  <a:pt x="720" y="240"/>
                </a:lnTo>
                <a:lnTo>
                  <a:pt x="726" y="240"/>
                </a:lnTo>
                <a:lnTo>
                  <a:pt x="726" y="246"/>
                </a:lnTo>
                <a:lnTo>
                  <a:pt x="732" y="246"/>
                </a:lnTo>
                <a:lnTo>
                  <a:pt x="732" y="252"/>
                </a:lnTo>
                <a:lnTo>
                  <a:pt x="738" y="252"/>
                </a:lnTo>
                <a:lnTo>
                  <a:pt x="744" y="252"/>
                </a:lnTo>
                <a:lnTo>
                  <a:pt x="750" y="252"/>
                </a:lnTo>
                <a:lnTo>
                  <a:pt x="756" y="252"/>
                </a:lnTo>
                <a:lnTo>
                  <a:pt x="762" y="252"/>
                </a:lnTo>
                <a:lnTo>
                  <a:pt x="762" y="258"/>
                </a:lnTo>
                <a:lnTo>
                  <a:pt x="768" y="258"/>
                </a:lnTo>
                <a:lnTo>
                  <a:pt x="768" y="264"/>
                </a:lnTo>
                <a:lnTo>
                  <a:pt x="774" y="264"/>
                </a:lnTo>
                <a:lnTo>
                  <a:pt x="780" y="264"/>
                </a:lnTo>
                <a:lnTo>
                  <a:pt x="786" y="264"/>
                </a:lnTo>
                <a:lnTo>
                  <a:pt x="792" y="264"/>
                </a:lnTo>
                <a:lnTo>
                  <a:pt x="798" y="264"/>
                </a:lnTo>
                <a:lnTo>
                  <a:pt x="798" y="270"/>
                </a:lnTo>
                <a:lnTo>
                  <a:pt x="804" y="270"/>
                </a:lnTo>
                <a:lnTo>
                  <a:pt x="810" y="270"/>
                </a:lnTo>
                <a:lnTo>
                  <a:pt x="816" y="270"/>
                </a:lnTo>
                <a:lnTo>
                  <a:pt x="816" y="276"/>
                </a:lnTo>
                <a:lnTo>
                  <a:pt x="816" y="282"/>
                </a:lnTo>
                <a:lnTo>
                  <a:pt x="822" y="282"/>
                </a:lnTo>
                <a:lnTo>
                  <a:pt x="822" y="288"/>
                </a:lnTo>
                <a:lnTo>
                  <a:pt x="828" y="288"/>
                </a:lnTo>
                <a:lnTo>
                  <a:pt x="834" y="288"/>
                </a:lnTo>
                <a:lnTo>
                  <a:pt x="834" y="294"/>
                </a:lnTo>
                <a:lnTo>
                  <a:pt x="840" y="294"/>
                </a:lnTo>
                <a:lnTo>
                  <a:pt x="840" y="300"/>
                </a:lnTo>
                <a:lnTo>
                  <a:pt x="846" y="300"/>
                </a:lnTo>
                <a:lnTo>
                  <a:pt x="846" y="306"/>
                </a:lnTo>
                <a:lnTo>
                  <a:pt x="846" y="312"/>
                </a:lnTo>
                <a:lnTo>
                  <a:pt x="852" y="312"/>
                </a:lnTo>
                <a:lnTo>
                  <a:pt x="852" y="318"/>
                </a:lnTo>
                <a:lnTo>
                  <a:pt x="858" y="318"/>
                </a:lnTo>
                <a:lnTo>
                  <a:pt x="858" y="324"/>
                </a:lnTo>
                <a:lnTo>
                  <a:pt x="864" y="324"/>
                </a:lnTo>
                <a:lnTo>
                  <a:pt x="870" y="324"/>
                </a:lnTo>
                <a:lnTo>
                  <a:pt x="870" y="330"/>
                </a:lnTo>
                <a:lnTo>
                  <a:pt x="876" y="330"/>
                </a:lnTo>
                <a:lnTo>
                  <a:pt x="882" y="330"/>
                </a:lnTo>
                <a:lnTo>
                  <a:pt x="882" y="336"/>
                </a:lnTo>
                <a:lnTo>
                  <a:pt x="882" y="342"/>
                </a:lnTo>
                <a:lnTo>
                  <a:pt x="888" y="342"/>
                </a:lnTo>
                <a:lnTo>
                  <a:pt x="888" y="348"/>
                </a:lnTo>
                <a:lnTo>
                  <a:pt x="894" y="348"/>
                </a:lnTo>
                <a:lnTo>
                  <a:pt x="900" y="348"/>
                </a:lnTo>
                <a:lnTo>
                  <a:pt x="900" y="354"/>
                </a:lnTo>
                <a:lnTo>
                  <a:pt x="900" y="360"/>
                </a:lnTo>
                <a:lnTo>
                  <a:pt x="900" y="366"/>
                </a:lnTo>
                <a:lnTo>
                  <a:pt x="900" y="372"/>
                </a:lnTo>
                <a:lnTo>
                  <a:pt x="900" y="378"/>
                </a:lnTo>
                <a:lnTo>
                  <a:pt x="900" y="384"/>
                </a:lnTo>
                <a:lnTo>
                  <a:pt x="894" y="390"/>
                </a:lnTo>
                <a:lnTo>
                  <a:pt x="888" y="390"/>
                </a:lnTo>
                <a:lnTo>
                  <a:pt x="882" y="390"/>
                </a:lnTo>
                <a:lnTo>
                  <a:pt x="882" y="396"/>
                </a:lnTo>
                <a:lnTo>
                  <a:pt x="876" y="396"/>
                </a:lnTo>
                <a:lnTo>
                  <a:pt x="870" y="396"/>
                </a:lnTo>
                <a:lnTo>
                  <a:pt x="864" y="396"/>
                </a:lnTo>
                <a:lnTo>
                  <a:pt x="864" y="402"/>
                </a:lnTo>
                <a:lnTo>
                  <a:pt x="864" y="408"/>
                </a:lnTo>
                <a:lnTo>
                  <a:pt x="870" y="414"/>
                </a:lnTo>
                <a:lnTo>
                  <a:pt x="870" y="420"/>
                </a:lnTo>
                <a:lnTo>
                  <a:pt x="876" y="420"/>
                </a:lnTo>
                <a:lnTo>
                  <a:pt x="876" y="426"/>
                </a:lnTo>
                <a:lnTo>
                  <a:pt x="876" y="432"/>
                </a:lnTo>
                <a:lnTo>
                  <a:pt x="882" y="432"/>
                </a:lnTo>
                <a:lnTo>
                  <a:pt x="882" y="438"/>
                </a:lnTo>
                <a:lnTo>
                  <a:pt x="888" y="438"/>
                </a:lnTo>
                <a:lnTo>
                  <a:pt x="888" y="444"/>
                </a:lnTo>
                <a:lnTo>
                  <a:pt x="894" y="444"/>
                </a:lnTo>
                <a:lnTo>
                  <a:pt x="894" y="450"/>
                </a:lnTo>
                <a:lnTo>
                  <a:pt x="894" y="456"/>
                </a:lnTo>
                <a:lnTo>
                  <a:pt x="894" y="462"/>
                </a:lnTo>
                <a:lnTo>
                  <a:pt x="900" y="462"/>
                </a:lnTo>
                <a:lnTo>
                  <a:pt x="900" y="468"/>
                </a:lnTo>
                <a:lnTo>
                  <a:pt x="906" y="468"/>
                </a:lnTo>
                <a:lnTo>
                  <a:pt x="912" y="474"/>
                </a:lnTo>
                <a:lnTo>
                  <a:pt x="906" y="474"/>
                </a:lnTo>
                <a:lnTo>
                  <a:pt x="900" y="474"/>
                </a:lnTo>
                <a:lnTo>
                  <a:pt x="894" y="474"/>
                </a:lnTo>
                <a:lnTo>
                  <a:pt x="894" y="480"/>
                </a:lnTo>
                <a:lnTo>
                  <a:pt x="888" y="480"/>
                </a:lnTo>
                <a:lnTo>
                  <a:pt x="882" y="480"/>
                </a:lnTo>
                <a:lnTo>
                  <a:pt x="882" y="486"/>
                </a:lnTo>
                <a:lnTo>
                  <a:pt x="876" y="486"/>
                </a:lnTo>
                <a:lnTo>
                  <a:pt x="876" y="492"/>
                </a:lnTo>
                <a:lnTo>
                  <a:pt x="876" y="498"/>
                </a:lnTo>
                <a:lnTo>
                  <a:pt x="876" y="504"/>
                </a:lnTo>
                <a:lnTo>
                  <a:pt x="870" y="504"/>
                </a:lnTo>
                <a:lnTo>
                  <a:pt x="870" y="510"/>
                </a:lnTo>
                <a:lnTo>
                  <a:pt x="870" y="516"/>
                </a:lnTo>
                <a:lnTo>
                  <a:pt x="876" y="516"/>
                </a:lnTo>
                <a:lnTo>
                  <a:pt x="882" y="516"/>
                </a:lnTo>
                <a:lnTo>
                  <a:pt x="888" y="516"/>
                </a:lnTo>
                <a:lnTo>
                  <a:pt x="888" y="522"/>
                </a:lnTo>
                <a:lnTo>
                  <a:pt x="894" y="522"/>
                </a:lnTo>
                <a:lnTo>
                  <a:pt x="888" y="522"/>
                </a:lnTo>
                <a:lnTo>
                  <a:pt x="882" y="522"/>
                </a:lnTo>
                <a:lnTo>
                  <a:pt x="876" y="522"/>
                </a:lnTo>
                <a:lnTo>
                  <a:pt x="876" y="528"/>
                </a:lnTo>
                <a:lnTo>
                  <a:pt x="870" y="528"/>
                </a:lnTo>
                <a:lnTo>
                  <a:pt x="870" y="534"/>
                </a:lnTo>
                <a:lnTo>
                  <a:pt x="864" y="534"/>
                </a:lnTo>
                <a:lnTo>
                  <a:pt x="864" y="540"/>
                </a:lnTo>
                <a:lnTo>
                  <a:pt x="864" y="546"/>
                </a:lnTo>
                <a:lnTo>
                  <a:pt x="858" y="546"/>
                </a:lnTo>
                <a:lnTo>
                  <a:pt x="858" y="552"/>
                </a:lnTo>
                <a:lnTo>
                  <a:pt x="852" y="552"/>
                </a:lnTo>
                <a:lnTo>
                  <a:pt x="852" y="558"/>
                </a:lnTo>
                <a:lnTo>
                  <a:pt x="846" y="558"/>
                </a:lnTo>
                <a:lnTo>
                  <a:pt x="846" y="564"/>
                </a:lnTo>
                <a:lnTo>
                  <a:pt x="846" y="570"/>
                </a:lnTo>
                <a:lnTo>
                  <a:pt x="840" y="570"/>
                </a:lnTo>
                <a:lnTo>
                  <a:pt x="840" y="576"/>
                </a:lnTo>
                <a:lnTo>
                  <a:pt x="834" y="576"/>
                </a:lnTo>
                <a:lnTo>
                  <a:pt x="834" y="582"/>
                </a:lnTo>
                <a:lnTo>
                  <a:pt x="828" y="582"/>
                </a:lnTo>
                <a:lnTo>
                  <a:pt x="828" y="588"/>
                </a:lnTo>
                <a:lnTo>
                  <a:pt x="822" y="588"/>
                </a:lnTo>
                <a:lnTo>
                  <a:pt x="828" y="588"/>
                </a:lnTo>
                <a:lnTo>
                  <a:pt x="834" y="588"/>
                </a:lnTo>
                <a:lnTo>
                  <a:pt x="834" y="594"/>
                </a:lnTo>
                <a:lnTo>
                  <a:pt x="840" y="594"/>
                </a:lnTo>
                <a:lnTo>
                  <a:pt x="846" y="594"/>
                </a:lnTo>
                <a:lnTo>
                  <a:pt x="846" y="600"/>
                </a:lnTo>
                <a:lnTo>
                  <a:pt x="852" y="600"/>
                </a:lnTo>
                <a:lnTo>
                  <a:pt x="858" y="600"/>
                </a:lnTo>
                <a:lnTo>
                  <a:pt x="858" y="606"/>
                </a:lnTo>
                <a:lnTo>
                  <a:pt x="864" y="606"/>
                </a:lnTo>
                <a:lnTo>
                  <a:pt x="870" y="606"/>
                </a:lnTo>
                <a:lnTo>
                  <a:pt x="870" y="612"/>
                </a:lnTo>
                <a:lnTo>
                  <a:pt x="876" y="612"/>
                </a:lnTo>
                <a:lnTo>
                  <a:pt x="876" y="618"/>
                </a:lnTo>
                <a:lnTo>
                  <a:pt x="876" y="624"/>
                </a:lnTo>
                <a:lnTo>
                  <a:pt x="870" y="624"/>
                </a:lnTo>
                <a:lnTo>
                  <a:pt x="870" y="630"/>
                </a:lnTo>
                <a:lnTo>
                  <a:pt x="864" y="630"/>
                </a:lnTo>
                <a:lnTo>
                  <a:pt x="858" y="630"/>
                </a:lnTo>
                <a:lnTo>
                  <a:pt x="858" y="636"/>
                </a:lnTo>
                <a:lnTo>
                  <a:pt x="852" y="636"/>
                </a:lnTo>
                <a:lnTo>
                  <a:pt x="852" y="642"/>
                </a:lnTo>
                <a:lnTo>
                  <a:pt x="852" y="648"/>
                </a:lnTo>
                <a:lnTo>
                  <a:pt x="852" y="654"/>
                </a:lnTo>
                <a:lnTo>
                  <a:pt x="852" y="660"/>
                </a:lnTo>
                <a:lnTo>
                  <a:pt x="846" y="660"/>
                </a:lnTo>
                <a:lnTo>
                  <a:pt x="840" y="666"/>
                </a:lnTo>
                <a:lnTo>
                  <a:pt x="840" y="672"/>
                </a:lnTo>
                <a:lnTo>
                  <a:pt x="834" y="672"/>
                </a:lnTo>
                <a:lnTo>
                  <a:pt x="828" y="672"/>
                </a:lnTo>
                <a:lnTo>
                  <a:pt x="822" y="672"/>
                </a:lnTo>
                <a:lnTo>
                  <a:pt x="816" y="672"/>
                </a:lnTo>
                <a:lnTo>
                  <a:pt x="810" y="672"/>
                </a:lnTo>
                <a:lnTo>
                  <a:pt x="804" y="672"/>
                </a:lnTo>
                <a:lnTo>
                  <a:pt x="798" y="672"/>
                </a:lnTo>
                <a:lnTo>
                  <a:pt x="798" y="678"/>
                </a:lnTo>
                <a:lnTo>
                  <a:pt x="792" y="678"/>
                </a:lnTo>
                <a:lnTo>
                  <a:pt x="792" y="684"/>
                </a:lnTo>
                <a:lnTo>
                  <a:pt x="786" y="684"/>
                </a:lnTo>
                <a:lnTo>
                  <a:pt x="786" y="690"/>
                </a:lnTo>
                <a:lnTo>
                  <a:pt x="780" y="690"/>
                </a:lnTo>
                <a:lnTo>
                  <a:pt x="780" y="696"/>
                </a:lnTo>
                <a:lnTo>
                  <a:pt x="774" y="696"/>
                </a:lnTo>
                <a:lnTo>
                  <a:pt x="768" y="696"/>
                </a:lnTo>
                <a:lnTo>
                  <a:pt x="768" y="702"/>
                </a:lnTo>
                <a:lnTo>
                  <a:pt x="762" y="702"/>
                </a:lnTo>
                <a:lnTo>
                  <a:pt x="762" y="708"/>
                </a:lnTo>
                <a:lnTo>
                  <a:pt x="756" y="708"/>
                </a:lnTo>
                <a:lnTo>
                  <a:pt x="750" y="708"/>
                </a:lnTo>
                <a:lnTo>
                  <a:pt x="750" y="702"/>
                </a:lnTo>
                <a:lnTo>
                  <a:pt x="744" y="702"/>
                </a:lnTo>
                <a:lnTo>
                  <a:pt x="744" y="696"/>
                </a:lnTo>
                <a:lnTo>
                  <a:pt x="738" y="696"/>
                </a:lnTo>
                <a:lnTo>
                  <a:pt x="732" y="690"/>
                </a:lnTo>
                <a:lnTo>
                  <a:pt x="726" y="690"/>
                </a:lnTo>
                <a:lnTo>
                  <a:pt x="726" y="684"/>
                </a:lnTo>
                <a:lnTo>
                  <a:pt x="720" y="684"/>
                </a:lnTo>
                <a:lnTo>
                  <a:pt x="720" y="678"/>
                </a:lnTo>
                <a:lnTo>
                  <a:pt x="714" y="678"/>
                </a:lnTo>
                <a:lnTo>
                  <a:pt x="714" y="672"/>
                </a:lnTo>
                <a:lnTo>
                  <a:pt x="708" y="672"/>
                </a:lnTo>
                <a:lnTo>
                  <a:pt x="702" y="672"/>
                </a:lnTo>
                <a:lnTo>
                  <a:pt x="696" y="672"/>
                </a:lnTo>
                <a:lnTo>
                  <a:pt x="696" y="678"/>
                </a:lnTo>
                <a:lnTo>
                  <a:pt x="690" y="678"/>
                </a:lnTo>
                <a:lnTo>
                  <a:pt x="684" y="678"/>
                </a:lnTo>
                <a:lnTo>
                  <a:pt x="684" y="684"/>
                </a:lnTo>
                <a:lnTo>
                  <a:pt x="678" y="684"/>
                </a:lnTo>
                <a:lnTo>
                  <a:pt x="672" y="684"/>
                </a:lnTo>
                <a:lnTo>
                  <a:pt x="672" y="690"/>
                </a:lnTo>
                <a:lnTo>
                  <a:pt x="672" y="696"/>
                </a:lnTo>
                <a:lnTo>
                  <a:pt x="672" y="702"/>
                </a:lnTo>
                <a:lnTo>
                  <a:pt x="672" y="708"/>
                </a:lnTo>
                <a:lnTo>
                  <a:pt x="672" y="714"/>
                </a:lnTo>
                <a:lnTo>
                  <a:pt x="672" y="720"/>
                </a:lnTo>
                <a:lnTo>
                  <a:pt x="678" y="720"/>
                </a:lnTo>
                <a:lnTo>
                  <a:pt x="678" y="726"/>
                </a:lnTo>
                <a:lnTo>
                  <a:pt x="678" y="732"/>
                </a:lnTo>
                <a:lnTo>
                  <a:pt x="678" y="738"/>
                </a:lnTo>
                <a:lnTo>
                  <a:pt x="678" y="744"/>
                </a:lnTo>
                <a:lnTo>
                  <a:pt x="678" y="750"/>
                </a:lnTo>
                <a:lnTo>
                  <a:pt x="684" y="756"/>
                </a:lnTo>
                <a:lnTo>
                  <a:pt x="678" y="756"/>
                </a:lnTo>
                <a:lnTo>
                  <a:pt x="678" y="762"/>
                </a:lnTo>
                <a:lnTo>
                  <a:pt x="678" y="768"/>
                </a:lnTo>
                <a:lnTo>
                  <a:pt x="678" y="774"/>
                </a:lnTo>
                <a:lnTo>
                  <a:pt x="684" y="774"/>
                </a:lnTo>
                <a:lnTo>
                  <a:pt x="684" y="780"/>
                </a:lnTo>
                <a:lnTo>
                  <a:pt x="678" y="780"/>
                </a:lnTo>
                <a:lnTo>
                  <a:pt x="678" y="786"/>
                </a:lnTo>
                <a:lnTo>
                  <a:pt x="684" y="786"/>
                </a:lnTo>
                <a:lnTo>
                  <a:pt x="684" y="792"/>
                </a:lnTo>
                <a:lnTo>
                  <a:pt x="684" y="798"/>
                </a:lnTo>
                <a:lnTo>
                  <a:pt x="678" y="798"/>
                </a:lnTo>
                <a:lnTo>
                  <a:pt x="678" y="804"/>
                </a:lnTo>
                <a:lnTo>
                  <a:pt x="678" y="810"/>
                </a:lnTo>
                <a:lnTo>
                  <a:pt x="678" y="816"/>
                </a:lnTo>
                <a:lnTo>
                  <a:pt x="678" y="822"/>
                </a:lnTo>
                <a:lnTo>
                  <a:pt x="678" y="828"/>
                </a:lnTo>
                <a:lnTo>
                  <a:pt x="672" y="828"/>
                </a:lnTo>
                <a:lnTo>
                  <a:pt x="672" y="834"/>
                </a:lnTo>
                <a:lnTo>
                  <a:pt x="672" y="840"/>
                </a:lnTo>
                <a:lnTo>
                  <a:pt x="672" y="846"/>
                </a:lnTo>
                <a:lnTo>
                  <a:pt x="678" y="846"/>
                </a:lnTo>
                <a:lnTo>
                  <a:pt x="678" y="852"/>
                </a:lnTo>
                <a:lnTo>
                  <a:pt x="684" y="852"/>
                </a:lnTo>
                <a:lnTo>
                  <a:pt x="684" y="858"/>
                </a:lnTo>
                <a:lnTo>
                  <a:pt x="684" y="864"/>
                </a:lnTo>
                <a:lnTo>
                  <a:pt x="678" y="864"/>
                </a:lnTo>
                <a:lnTo>
                  <a:pt x="678" y="870"/>
                </a:lnTo>
                <a:lnTo>
                  <a:pt x="678" y="876"/>
                </a:lnTo>
                <a:lnTo>
                  <a:pt x="678" y="882"/>
                </a:lnTo>
                <a:lnTo>
                  <a:pt x="678" y="888"/>
                </a:lnTo>
                <a:lnTo>
                  <a:pt x="678" y="894"/>
                </a:lnTo>
                <a:lnTo>
                  <a:pt x="678" y="900"/>
                </a:lnTo>
                <a:lnTo>
                  <a:pt x="678" y="906"/>
                </a:lnTo>
                <a:lnTo>
                  <a:pt x="672" y="906"/>
                </a:lnTo>
                <a:lnTo>
                  <a:pt x="672" y="912"/>
                </a:lnTo>
                <a:lnTo>
                  <a:pt x="672" y="918"/>
                </a:lnTo>
                <a:lnTo>
                  <a:pt x="678" y="918"/>
                </a:lnTo>
                <a:lnTo>
                  <a:pt x="678" y="924"/>
                </a:lnTo>
                <a:lnTo>
                  <a:pt x="678" y="930"/>
                </a:lnTo>
                <a:lnTo>
                  <a:pt x="684" y="930"/>
                </a:lnTo>
                <a:lnTo>
                  <a:pt x="684" y="936"/>
                </a:lnTo>
                <a:lnTo>
                  <a:pt x="690" y="942"/>
                </a:lnTo>
                <a:lnTo>
                  <a:pt x="690" y="948"/>
                </a:lnTo>
                <a:lnTo>
                  <a:pt x="696" y="954"/>
                </a:lnTo>
                <a:lnTo>
                  <a:pt x="696" y="960"/>
                </a:lnTo>
                <a:lnTo>
                  <a:pt x="696" y="966"/>
                </a:lnTo>
                <a:lnTo>
                  <a:pt x="690" y="966"/>
                </a:lnTo>
                <a:lnTo>
                  <a:pt x="684" y="966"/>
                </a:lnTo>
                <a:lnTo>
                  <a:pt x="678" y="966"/>
                </a:lnTo>
                <a:lnTo>
                  <a:pt x="672" y="966"/>
                </a:lnTo>
                <a:lnTo>
                  <a:pt x="666" y="966"/>
                </a:lnTo>
                <a:lnTo>
                  <a:pt x="660" y="966"/>
                </a:lnTo>
                <a:lnTo>
                  <a:pt x="654" y="966"/>
                </a:lnTo>
                <a:lnTo>
                  <a:pt x="648" y="966"/>
                </a:lnTo>
                <a:lnTo>
                  <a:pt x="642" y="966"/>
                </a:lnTo>
                <a:lnTo>
                  <a:pt x="636" y="966"/>
                </a:lnTo>
                <a:lnTo>
                  <a:pt x="630" y="966"/>
                </a:lnTo>
                <a:lnTo>
                  <a:pt x="624" y="966"/>
                </a:lnTo>
                <a:lnTo>
                  <a:pt x="618" y="966"/>
                </a:lnTo>
                <a:lnTo>
                  <a:pt x="612" y="966"/>
                </a:lnTo>
                <a:lnTo>
                  <a:pt x="606" y="966"/>
                </a:lnTo>
                <a:lnTo>
                  <a:pt x="606" y="972"/>
                </a:lnTo>
                <a:lnTo>
                  <a:pt x="600" y="972"/>
                </a:lnTo>
                <a:lnTo>
                  <a:pt x="594" y="972"/>
                </a:lnTo>
                <a:lnTo>
                  <a:pt x="588" y="972"/>
                </a:lnTo>
                <a:lnTo>
                  <a:pt x="582" y="972"/>
                </a:lnTo>
                <a:lnTo>
                  <a:pt x="576" y="972"/>
                </a:lnTo>
                <a:lnTo>
                  <a:pt x="570" y="972"/>
                </a:lnTo>
                <a:lnTo>
                  <a:pt x="564" y="972"/>
                </a:lnTo>
                <a:lnTo>
                  <a:pt x="558" y="972"/>
                </a:lnTo>
                <a:lnTo>
                  <a:pt x="552" y="972"/>
                </a:lnTo>
                <a:lnTo>
                  <a:pt x="552" y="966"/>
                </a:lnTo>
                <a:lnTo>
                  <a:pt x="552" y="960"/>
                </a:lnTo>
                <a:lnTo>
                  <a:pt x="546" y="960"/>
                </a:lnTo>
                <a:lnTo>
                  <a:pt x="540" y="954"/>
                </a:lnTo>
                <a:lnTo>
                  <a:pt x="534" y="948"/>
                </a:lnTo>
                <a:lnTo>
                  <a:pt x="534" y="954"/>
                </a:lnTo>
                <a:lnTo>
                  <a:pt x="528" y="954"/>
                </a:lnTo>
                <a:lnTo>
                  <a:pt x="528" y="960"/>
                </a:lnTo>
                <a:lnTo>
                  <a:pt x="522" y="960"/>
                </a:lnTo>
                <a:lnTo>
                  <a:pt x="522" y="954"/>
                </a:lnTo>
                <a:lnTo>
                  <a:pt x="522" y="948"/>
                </a:lnTo>
                <a:lnTo>
                  <a:pt x="516" y="948"/>
                </a:lnTo>
                <a:lnTo>
                  <a:pt x="516" y="942"/>
                </a:lnTo>
                <a:lnTo>
                  <a:pt x="510" y="942"/>
                </a:lnTo>
                <a:lnTo>
                  <a:pt x="504" y="942"/>
                </a:lnTo>
                <a:lnTo>
                  <a:pt x="504" y="936"/>
                </a:lnTo>
                <a:lnTo>
                  <a:pt x="498" y="930"/>
                </a:lnTo>
                <a:lnTo>
                  <a:pt x="492" y="930"/>
                </a:lnTo>
                <a:lnTo>
                  <a:pt x="492" y="924"/>
                </a:lnTo>
                <a:lnTo>
                  <a:pt x="492" y="918"/>
                </a:lnTo>
                <a:lnTo>
                  <a:pt x="486" y="918"/>
                </a:lnTo>
                <a:lnTo>
                  <a:pt x="492" y="918"/>
                </a:lnTo>
                <a:lnTo>
                  <a:pt x="492" y="912"/>
                </a:lnTo>
                <a:lnTo>
                  <a:pt x="492" y="906"/>
                </a:lnTo>
                <a:lnTo>
                  <a:pt x="486" y="906"/>
                </a:lnTo>
                <a:lnTo>
                  <a:pt x="486" y="900"/>
                </a:lnTo>
                <a:lnTo>
                  <a:pt x="480" y="900"/>
                </a:lnTo>
                <a:lnTo>
                  <a:pt x="474" y="900"/>
                </a:lnTo>
                <a:lnTo>
                  <a:pt x="474" y="894"/>
                </a:lnTo>
                <a:lnTo>
                  <a:pt x="468" y="894"/>
                </a:lnTo>
                <a:lnTo>
                  <a:pt x="468" y="888"/>
                </a:lnTo>
                <a:lnTo>
                  <a:pt x="462" y="888"/>
                </a:lnTo>
                <a:lnTo>
                  <a:pt x="456" y="888"/>
                </a:lnTo>
                <a:lnTo>
                  <a:pt x="456" y="882"/>
                </a:lnTo>
                <a:lnTo>
                  <a:pt x="450" y="882"/>
                </a:lnTo>
                <a:lnTo>
                  <a:pt x="450" y="876"/>
                </a:lnTo>
                <a:lnTo>
                  <a:pt x="444" y="876"/>
                </a:lnTo>
                <a:lnTo>
                  <a:pt x="444" y="870"/>
                </a:lnTo>
                <a:lnTo>
                  <a:pt x="438" y="870"/>
                </a:lnTo>
                <a:lnTo>
                  <a:pt x="432" y="870"/>
                </a:lnTo>
                <a:lnTo>
                  <a:pt x="426" y="870"/>
                </a:lnTo>
                <a:lnTo>
                  <a:pt x="420" y="870"/>
                </a:lnTo>
                <a:lnTo>
                  <a:pt x="414" y="870"/>
                </a:lnTo>
                <a:lnTo>
                  <a:pt x="408" y="870"/>
                </a:lnTo>
                <a:lnTo>
                  <a:pt x="408" y="864"/>
                </a:lnTo>
                <a:lnTo>
                  <a:pt x="402" y="858"/>
                </a:lnTo>
                <a:lnTo>
                  <a:pt x="402" y="852"/>
                </a:lnTo>
                <a:lnTo>
                  <a:pt x="402" y="846"/>
                </a:lnTo>
                <a:lnTo>
                  <a:pt x="396" y="846"/>
                </a:lnTo>
                <a:lnTo>
                  <a:pt x="390" y="846"/>
                </a:lnTo>
                <a:lnTo>
                  <a:pt x="390" y="840"/>
                </a:lnTo>
                <a:lnTo>
                  <a:pt x="384" y="840"/>
                </a:lnTo>
                <a:lnTo>
                  <a:pt x="378" y="840"/>
                </a:lnTo>
                <a:lnTo>
                  <a:pt x="372" y="840"/>
                </a:lnTo>
                <a:lnTo>
                  <a:pt x="372" y="834"/>
                </a:lnTo>
                <a:lnTo>
                  <a:pt x="366" y="834"/>
                </a:lnTo>
                <a:lnTo>
                  <a:pt x="360" y="834"/>
                </a:lnTo>
                <a:lnTo>
                  <a:pt x="360" y="828"/>
                </a:lnTo>
                <a:lnTo>
                  <a:pt x="354" y="828"/>
                </a:lnTo>
                <a:lnTo>
                  <a:pt x="354" y="822"/>
                </a:lnTo>
                <a:lnTo>
                  <a:pt x="354" y="816"/>
                </a:lnTo>
                <a:lnTo>
                  <a:pt x="348" y="816"/>
                </a:lnTo>
                <a:lnTo>
                  <a:pt x="348" y="810"/>
                </a:lnTo>
                <a:lnTo>
                  <a:pt x="348" y="804"/>
                </a:lnTo>
                <a:lnTo>
                  <a:pt x="342" y="804"/>
                </a:lnTo>
                <a:lnTo>
                  <a:pt x="342" y="798"/>
                </a:lnTo>
                <a:lnTo>
                  <a:pt x="336" y="792"/>
                </a:lnTo>
                <a:lnTo>
                  <a:pt x="336" y="786"/>
                </a:lnTo>
                <a:lnTo>
                  <a:pt x="336" y="780"/>
                </a:lnTo>
                <a:lnTo>
                  <a:pt x="336" y="774"/>
                </a:lnTo>
                <a:lnTo>
                  <a:pt x="336" y="768"/>
                </a:lnTo>
                <a:lnTo>
                  <a:pt x="336" y="762"/>
                </a:lnTo>
                <a:lnTo>
                  <a:pt x="336" y="756"/>
                </a:lnTo>
                <a:lnTo>
                  <a:pt x="336" y="750"/>
                </a:lnTo>
                <a:lnTo>
                  <a:pt x="330" y="750"/>
                </a:lnTo>
                <a:lnTo>
                  <a:pt x="330" y="744"/>
                </a:lnTo>
                <a:lnTo>
                  <a:pt x="330" y="738"/>
                </a:lnTo>
                <a:lnTo>
                  <a:pt x="330" y="732"/>
                </a:lnTo>
                <a:lnTo>
                  <a:pt x="324" y="732"/>
                </a:lnTo>
                <a:lnTo>
                  <a:pt x="318" y="732"/>
                </a:lnTo>
                <a:lnTo>
                  <a:pt x="318" y="726"/>
                </a:lnTo>
                <a:lnTo>
                  <a:pt x="312" y="726"/>
                </a:lnTo>
                <a:lnTo>
                  <a:pt x="306" y="726"/>
                </a:lnTo>
                <a:lnTo>
                  <a:pt x="306" y="720"/>
                </a:lnTo>
                <a:lnTo>
                  <a:pt x="306" y="714"/>
                </a:lnTo>
                <a:lnTo>
                  <a:pt x="306" y="708"/>
                </a:lnTo>
                <a:lnTo>
                  <a:pt x="300" y="708"/>
                </a:lnTo>
                <a:lnTo>
                  <a:pt x="294" y="708"/>
                </a:lnTo>
                <a:lnTo>
                  <a:pt x="294" y="702"/>
                </a:lnTo>
                <a:lnTo>
                  <a:pt x="288" y="702"/>
                </a:lnTo>
                <a:lnTo>
                  <a:pt x="288" y="696"/>
                </a:lnTo>
                <a:lnTo>
                  <a:pt x="288" y="690"/>
                </a:lnTo>
                <a:lnTo>
                  <a:pt x="282" y="690"/>
                </a:lnTo>
                <a:lnTo>
                  <a:pt x="282" y="684"/>
                </a:lnTo>
                <a:lnTo>
                  <a:pt x="276" y="684"/>
                </a:lnTo>
                <a:lnTo>
                  <a:pt x="270" y="684"/>
                </a:lnTo>
                <a:lnTo>
                  <a:pt x="264" y="684"/>
                </a:lnTo>
                <a:lnTo>
                  <a:pt x="258" y="684"/>
                </a:lnTo>
                <a:lnTo>
                  <a:pt x="258" y="678"/>
                </a:lnTo>
                <a:lnTo>
                  <a:pt x="252" y="678"/>
                </a:lnTo>
                <a:lnTo>
                  <a:pt x="246" y="678"/>
                </a:lnTo>
                <a:lnTo>
                  <a:pt x="246" y="684"/>
                </a:lnTo>
                <a:lnTo>
                  <a:pt x="240" y="684"/>
                </a:lnTo>
                <a:lnTo>
                  <a:pt x="240" y="678"/>
                </a:lnTo>
                <a:lnTo>
                  <a:pt x="234" y="678"/>
                </a:lnTo>
                <a:lnTo>
                  <a:pt x="228" y="678"/>
                </a:lnTo>
                <a:lnTo>
                  <a:pt x="222" y="684"/>
                </a:lnTo>
                <a:lnTo>
                  <a:pt x="222" y="678"/>
                </a:lnTo>
                <a:lnTo>
                  <a:pt x="216" y="678"/>
                </a:lnTo>
                <a:lnTo>
                  <a:pt x="210" y="678"/>
                </a:lnTo>
                <a:lnTo>
                  <a:pt x="210" y="672"/>
                </a:lnTo>
                <a:lnTo>
                  <a:pt x="204" y="672"/>
                </a:lnTo>
                <a:lnTo>
                  <a:pt x="198" y="672"/>
                </a:lnTo>
                <a:lnTo>
                  <a:pt x="192" y="672"/>
                </a:lnTo>
                <a:lnTo>
                  <a:pt x="192" y="678"/>
                </a:lnTo>
                <a:lnTo>
                  <a:pt x="186" y="678"/>
                </a:lnTo>
                <a:lnTo>
                  <a:pt x="186" y="672"/>
                </a:lnTo>
                <a:lnTo>
                  <a:pt x="180" y="672"/>
                </a:lnTo>
                <a:lnTo>
                  <a:pt x="180" y="678"/>
                </a:lnTo>
                <a:lnTo>
                  <a:pt x="174" y="678"/>
                </a:lnTo>
                <a:lnTo>
                  <a:pt x="168" y="678"/>
                </a:lnTo>
                <a:lnTo>
                  <a:pt x="168" y="672"/>
                </a:lnTo>
                <a:lnTo>
                  <a:pt x="162" y="672"/>
                </a:lnTo>
                <a:lnTo>
                  <a:pt x="156" y="672"/>
                </a:lnTo>
                <a:lnTo>
                  <a:pt x="156" y="666"/>
                </a:lnTo>
                <a:lnTo>
                  <a:pt x="150" y="666"/>
                </a:lnTo>
                <a:lnTo>
                  <a:pt x="144" y="666"/>
                </a:lnTo>
                <a:lnTo>
                  <a:pt x="144" y="660"/>
                </a:lnTo>
                <a:lnTo>
                  <a:pt x="144" y="654"/>
                </a:lnTo>
                <a:lnTo>
                  <a:pt x="138" y="654"/>
                </a:lnTo>
                <a:lnTo>
                  <a:pt x="138" y="648"/>
                </a:lnTo>
                <a:lnTo>
                  <a:pt x="132" y="648"/>
                </a:lnTo>
                <a:lnTo>
                  <a:pt x="132" y="642"/>
                </a:lnTo>
                <a:lnTo>
                  <a:pt x="126" y="642"/>
                </a:lnTo>
                <a:lnTo>
                  <a:pt x="126" y="636"/>
                </a:lnTo>
                <a:lnTo>
                  <a:pt x="120" y="636"/>
                </a:lnTo>
                <a:lnTo>
                  <a:pt x="120" y="630"/>
                </a:lnTo>
                <a:lnTo>
                  <a:pt x="120" y="624"/>
                </a:lnTo>
                <a:lnTo>
                  <a:pt x="114" y="624"/>
                </a:lnTo>
                <a:lnTo>
                  <a:pt x="114" y="618"/>
                </a:lnTo>
                <a:lnTo>
                  <a:pt x="108" y="618"/>
                </a:lnTo>
                <a:lnTo>
                  <a:pt x="108" y="612"/>
                </a:lnTo>
                <a:lnTo>
                  <a:pt x="102" y="612"/>
                </a:lnTo>
                <a:lnTo>
                  <a:pt x="96" y="612"/>
                </a:lnTo>
                <a:lnTo>
                  <a:pt x="96" y="606"/>
                </a:lnTo>
                <a:lnTo>
                  <a:pt x="96" y="600"/>
                </a:lnTo>
                <a:lnTo>
                  <a:pt x="90" y="600"/>
                </a:lnTo>
                <a:lnTo>
                  <a:pt x="90" y="594"/>
                </a:lnTo>
                <a:lnTo>
                  <a:pt x="96" y="594"/>
                </a:lnTo>
                <a:lnTo>
                  <a:pt x="96" y="588"/>
                </a:lnTo>
                <a:lnTo>
                  <a:pt x="102" y="588"/>
                </a:lnTo>
                <a:lnTo>
                  <a:pt x="102" y="582"/>
                </a:lnTo>
                <a:lnTo>
                  <a:pt x="108" y="582"/>
                </a:lnTo>
                <a:lnTo>
                  <a:pt x="108" y="576"/>
                </a:lnTo>
                <a:lnTo>
                  <a:pt x="108" y="570"/>
                </a:lnTo>
                <a:lnTo>
                  <a:pt x="108" y="564"/>
                </a:lnTo>
                <a:lnTo>
                  <a:pt x="108" y="558"/>
                </a:lnTo>
                <a:lnTo>
                  <a:pt x="102" y="558"/>
                </a:lnTo>
                <a:lnTo>
                  <a:pt x="96" y="558"/>
                </a:lnTo>
                <a:lnTo>
                  <a:pt x="90" y="558"/>
                </a:lnTo>
                <a:lnTo>
                  <a:pt x="84" y="558"/>
                </a:lnTo>
                <a:lnTo>
                  <a:pt x="84" y="552"/>
                </a:lnTo>
                <a:lnTo>
                  <a:pt x="78" y="552"/>
                </a:lnTo>
                <a:lnTo>
                  <a:pt x="72" y="552"/>
                </a:lnTo>
                <a:lnTo>
                  <a:pt x="72" y="546"/>
                </a:lnTo>
                <a:lnTo>
                  <a:pt x="72" y="540"/>
                </a:lnTo>
                <a:lnTo>
                  <a:pt x="72" y="534"/>
                </a:lnTo>
                <a:lnTo>
                  <a:pt x="66" y="534"/>
                </a:lnTo>
                <a:lnTo>
                  <a:pt x="66" y="528"/>
                </a:lnTo>
                <a:lnTo>
                  <a:pt x="66" y="522"/>
                </a:lnTo>
                <a:lnTo>
                  <a:pt x="66" y="516"/>
                </a:lnTo>
                <a:lnTo>
                  <a:pt x="60" y="516"/>
                </a:lnTo>
                <a:lnTo>
                  <a:pt x="60" y="510"/>
                </a:lnTo>
                <a:lnTo>
                  <a:pt x="60" y="504"/>
                </a:lnTo>
                <a:lnTo>
                  <a:pt x="60" y="498"/>
                </a:lnTo>
                <a:lnTo>
                  <a:pt x="66" y="498"/>
                </a:lnTo>
                <a:lnTo>
                  <a:pt x="72" y="498"/>
                </a:lnTo>
                <a:lnTo>
                  <a:pt x="72" y="492"/>
                </a:lnTo>
                <a:lnTo>
                  <a:pt x="66" y="492"/>
                </a:lnTo>
                <a:lnTo>
                  <a:pt x="66" y="486"/>
                </a:lnTo>
                <a:lnTo>
                  <a:pt x="66" y="480"/>
                </a:lnTo>
                <a:lnTo>
                  <a:pt x="66" y="474"/>
                </a:lnTo>
                <a:lnTo>
                  <a:pt x="60" y="474"/>
                </a:lnTo>
                <a:lnTo>
                  <a:pt x="60" y="468"/>
                </a:lnTo>
                <a:lnTo>
                  <a:pt x="60" y="462"/>
                </a:lnTo>
                <a:lnTo>
                  <a:pt x="66" y="462"/>
                </a:lnTo>
                <a:lnTo>
                  <a:pt x="66" y="456"/>
                </a:lnTo>
                <a:lnTo>
                  <a:pt x="66" y="450"/>
                </a:lnTo>
                <a:lnTo>
                  <a:pt x="66" y="444"/>
                </a:lnTo>
                <a:lnTo>
                  <a:pt x="60" y="444"/>
                </a:lnTo>
                <a:lnTo>
                  <a:pt x="54" y="444"/>
                </a:lnTo>
                <a:lnTo>
                  <a:pt x="54" y="438"/>
                </a:lnTo>
                <a:lnTo>
                  <a:pt x="54" y="432"/>
                </a:lnTo>
                <a:lnTo>
                  <a:pt x="54" y="426"/>
                </a:lnTo>
                <a:lnTo>
                  <a:pt x="48" y="426"/>
                </a:lnTo>
                <a:lnTo>
                  <a:pt x="54" y="426"/>
                </a:lnTo>
                <a:lnTo>
                  <a:pt x="54" y="420"/>
                </a:lnTo>
                <a:lnTo>
                  <a:pt x="54" y="414"/>
                </a:lnTo>
                <a:lnTo>
                  <a:pt x="48" y="414"/>
                </a:lnTo>
                <a:lnTo>
                  <a:pt x="48" y="408"/>
                </a:lnTo>
                <a:lnTo>
                  <a:pt x="48" y="402"/>
                </a:lnTo>
                <a:lnTo>
                  <a:pt x="48" y="396"/>
                </a:lnTo>
                <a:lnTo>
                  <a:pt x="42" y="396"/>
                </a:lnTo>
                <a:lnTo>
                  <a:pt x="36" y="396"/>
                </a:lnTo>
                <a:lnTo>
                  <a:pt x="36" y="390"/>
                </a:lnTo>
                <a:lnTo>
                  <a:pt x="42" y="390"/>
                </a:lnTo>
                <a:lnTo>
                  <a:pt x="42" y="384"/>
                </a:lnTo>
                <a:lnTo>
                  <a:pt x="48" y="384"/>
                </a:lnTo>
                <a:lnTo>
                  <a:pt x="48" y="378"/>
                </a:lnTo>
                <a:lnTo>
                  <a:pt x="48" y="372"/>
                </a:lnTo>
                <a:lnTo>
                  <a:pt x="48" y="366"/>
                </a:lnTo>
                <a:lnTo>
                  <a:pt x="48" y="360"/>
                </a:lnTo>
                <a:lnTo>
                  <a:pt x="48" y="354"/>
                </a:lnTo>
                <a:lnTo>
                  <a:pt x="54" y="354"/>
                </a:lnTo>
                <a:lnTo>
                  <a:pt x="60" y="354"/>
                </a:lnTo>
                <a:lnTo>
                  <a:pt x="66" y="354"/>
                </a:lnTo>
                <a:lnTo>
                  <a:pt x="66" y="348"/>
                </a:lnTo>
                <a:lnTo>
                  <a:pt x="72" y="348"/>
                </a:lnTo>
                <a:lnTo>
                  <a:pt x="72" y="342"/>
                </a:lnTo>
                <a:lnTo>
                  <a:pt x="78" y="342"/>
                </a:lnTo>
                <a:lnTo>
                  <a:pt x="78" y="336"/>
                </a:lnTo>
                <a:lnTo>
                  <a:pt x="84" y="336"/>
                </a:lnTo>
                <a:lnTo>
                  <a:pt x="84" y="330"/>
                </a:lnTo>
                <a:lnTo>
                  <a:pt x="90" y="330"/>
                </a:lnTo>
                <a:lnTo>
                  <a:pt x="96" y="330"/>
                </a:lnTo>
                <a:lnTo>
                  <a:pt x="96" y="324"/>
                </a:lnTo>
                <a:lnTo>
                  <a:pt x="102" y="324"/>
                </a:lnTo>
                <a:lnTo>
                  <a:pt x="102" y="318"/>
                </a:lnTo>
                <a:lnTo>
                  <a:pt x="108" y="318"/>
                </a:lnTo>
                <a:lnTo>
                  <a:pt x="108" y="312"/>
                </a:lnTo>
                <a:lnTo>
                  <a:pt x="102" y="312"/>
                </a:lnTo>
                <a:lnTo>
                  <a:pt x="102" y="306"/>
                </a:lnTo>
                <a:lnTo>
                  <a:pt x="102" y="300"/>
                </a:lnTo>
                <a:lnTo>
                  <a:pt x="102" y="294"/>
                </a:lnTo>
                <a:lnTo>
                  <a:pt x="102" y="288"/>
                </a:lnTo>
                <a:lnTo>
                  <a:pt x="102" y="282"/>
                </a:lnTo>
                <a:lnTo>
                  <a:pt x="102" y="276"/>
                </a:lnTo>
                <a:lnTo>
                  <a:pt x="102" y="270"/>
                </a:lnTo>
                <a:lnTo>
                  <a:pt x="102" y="264"/>
                </a:lnTo>
                <a:lnTo>
                  <a:pt x="102" y="258"/>
                </a:lnTo>
                <a:lnTo>
                  <a:pt x="96" y="258"/>
                </a:lnTo>
                <a:lnTo>
                  <a:pt x="96" y="252"/>
                </a:lnTo>
                <a:lnTo>
                  <a:pt x="96" y="246"/>
                </a:lnTo>
                <a:lnTo>
                  <a:pt x="96" y="240"/>
                </a:lnTo>
                <a:lnTo>
                  <a:pt x="90" y="240"/>
                </a:lnTo>
                <a:lnTo>
                  <a:pt x="90" y="234"/>
                </a:lnTo>
                <a:lnTo>
                  <a:pt x="90" y="228"/>
                </a:lnTo>
                <a:lnTo>
                  <a:pt x="84" y="228"/>
                </a:lnTo>
                <a:lnTo>
                  <a:pt x="84" y="222"/>
                </a:lnTo>
                <a:lnTo>
                  <a:pt x="84" y="216"/>
                </a:lnTo>
                <a:lnTo>
                  <a:pt x="84" y="210"/>
                </a:lnTo>
                <a:lnTo>
                  <a:pt x="84" y="204"/>
                </a:lnTo>
                <a:lnTo>
                  <a:pt x="78" y="204"/>
                </a:lnTo>
                <a:lnTo>
                  <a:pt x="78" y="198"/>
                </a:lnTo>
                <a:lnTo>
                  <a:pt x="72" y="198"/>
                </a:lnTo>
                <a:lnTo>
                  <a:pt x="66" y="198"/>
                </a:lnTo>
                <a:lnTo>
                  <a:pt x="60" y="198"/>
                </a:lnTo>
                <a:lnTo>
                  <a:pt x="54" y="198"/>
                </a:lnTo>
                <a:lnTo>
                  <a:pt x="54" y="192"/>
                </a:lnTo>
                <a:lnTo>
                  <a:pt x="54" y="186"/>
                </a:lnTo>
                <a:lnTo>
                  <a:pt x="60" y="186"/>
                </a:lnTo>
                <a:lnTo>
                  <a:pt x="60" y="180"/>
                </a:lnTo>
                <a:lnTo>
                  <a:pt x="54" y="180"/>
                </a:lnTo>
                <a:lnTo>
                  <a:pt x="54" y="174"/>
                </a:lnTo>
                <a:lnTo>
                  <a:pt x="48" y="174"/>
                </a:lnTo>
                <a:lnTo>
                  <a:pt x="42" y="174"/>
                </a:lnTo>
                <a:lnTo>
                  <a:pt x="42" y="168"/>
                </a:lnTo>
                <a:lnTo>
                  <a:pt x="36" y="168"/>
                </a:lnTo>
                <a:lnTo>
                  <a:pt x="36" y="162"/>
                </a:lnTo>
                <a:lnTo>
                  <a:pt x="42" y="162"/>
                </a:lnTo>
                <a:lnTo>
                  <a:pt x="42" y="156"/>
                </a:lnTo>
                <a:lnTo>
                  <a:pt x="42" y="150"/>
                </a:lnTo>
                <a:lnTo>
                  <a:pt x="42" y="144"/>
                </a:lnTo>
                <a:lnTo>
                  <a:pt x="42" y="138"/>
                </a:lnTo>
                <a:lnTo>
                  <a:pt x="42" y="132"/>
                </a:lnTo>
                <a:lnTo>
                  <a:pt x="36" y="132"/>
                </a:lnTo>
                <a:lnTo>
                  <a:pt x="36" y="138"/>
                </a:lnTo>
                <a:lnTo>
                  <a:pt x="30" y="138"/>
                </a:lnTo>
                <a:lnTo>
                  <a:pt x="30" y="132"/>
                </a:lnTo>
                <a:lnTo>
                  <a:pt x="24" y="132"/>
                </a:lnTo>
                <a:lnTo>
                  <a:pt x="24" y="126"/>
                </a:lnTo>
                <a:lnTo>
                  <a:pt x="18" y="126"/>
                </a:lnTo>
                <a:lnTo>
                  <a:pt x="18" y="120"/>
                </a:lnTo>
                <a:lnTo>
                  <a:pt x="12" y="120"/>
                </a:lnTo>
                <a:lnTo>
                  <a:pt x="12" y="114"/>
                </a:lnTo>
                <a:lnTo>
                  <a:pt x="6" y="114"/>
                </a:lnTo>
                <a:lnTo>
                  <a:pt x="0" y="108"/>
                </a:lnTo>
                <a:lnTo>
                  <a:pt x="0" y="102"/>
                </a:lnTo>
                <a:lnTo>
                  <a:pt x="6" y="96"/>
                </a:lnTo>
                <a:lnTo>
                  <a:pt x="12" y="96"/>
                </a:lnTo>
                <a:lnTo>
                  <a:pt x="12" y="90"/>
                </a:lnTo>
                <a:lnTo>
                  <a:pt x="18" y="90"/>
                </a:lnTo>
                <a:lnTo>
                  <a:pt x="18" y="96"/>
                </a:lnTo>
                <a:lnTo>
                  <a:pt x="24" y="96"/>
                </a:lnTo>
                <a:lnTo>
                  <a:pt x="24" y="102"/>
                </a:lnTo>
                <a:lnTo>
                  <a:pt x="30" y="102"/>
                </a:lnTo>
                <a:lnTo>
                  <a:pt x="30" y="108"/>
                </a:lnTo>
                <a:lnTo>
                  <a:pt x="36" y="108"/>
                </a:lnTo>
                <a:lnTo>
                  <a:pt x="42" y="108"/>
                </a:lnTo>
                <a:lnTo>
                  <a:pt x="42" y="102"/>
                </a:lnTo>
                <a:lnTo>
                  <a:pt x="48" y="102"/>
                </a:lnTo>
                <a:lnTo>
                  <a:pt x="54" y="102"/>
                </a:lnTo>
                <a:lnTo>
                  <a:pt x="54" y="96"/>
                </a:lnTo>
                <a:lnTo>
                  <a:pt x="60" y="96"/>
                </a:lnTo>
                <a:lnTo>
                  <a:pt x="66" y="96"/>
                </a:lnTo>
                <a:lnTo>
                  <a:pt x="66" y="90"/>
                </a:lnTo>
                <a:lnTo>
                  <a:pt x="72" y="90"/>
                </a:lnTo>
                <a:lnTo>
                  <a:pt x="72" y="84"/>
                </a:lnTo>
                <a:lnTo>
                  <a:pt x="78" y="84"/>
                </a:lnTo>
                <a:lnTo>
                  <a:pt x="78" y="78"/>
                </a:lnTo>
                <a:lnTo>
                  <a:pt x="84" y="78"/>
                </a:lnTo>
                <a:lnTo>
                  <a:pt x="84" y="72"/>
                </a:lnTo>
                <a:lnTo>
                  <a:pt x="84" y="66"/>
                </a:lnTo>
                <a:lnTo>
                  <a:pt x="84" y="60"/>
                </a:lnTo>
                <a:lnTo>
                  <a:pt x="78" y="60"/>
                </a:lnTo>
                <a:lnTo>
                  <a:pt x="78" y="54"/>
                </a:lnTo>
                <a:lnTo>
                  <a:pt x="72" y="54"/>
                </a:lnTo>
                <a:lnTo>
                  <a:pt x="66" y="54"/>
                </a:lnTo>
                <a:lnTo>
                  <a:pt x="66" y="48"/>
                </a:lnTo>
                <a:lnTo>
                  <a:pt x="60" y="48"/>
                </a:lnTo>
                <a:lnTo>
                  <a:pt x="54" y="48"/>
                </a:lnTo>
                <a:lnTo>
                  <a:pt x="48" y="48"/>
                </a:lnTo>
                <a:lnTo>
                  <a:pt x="48" y="42"/>
                </a:lnTo>
                <a:lnTo>
                  <a:pt x="48" y="36"/>
                </a:lnTo>
                <a:lnTo>
                  <a:pt x="48" y="30"/>
                </a:lnTo>
                <a:lnTo>
                  <a:pt x="54" y="30"/>
                </a:lnTo>
                <a:lnTo>
                  <a:pt x="54" y="24"/>
                </a:lnTo>
                <a:lnTo>
                  <a:pt x="60" y="24"/>
                </a:lnTo>
                <a:lnTo>
                  <a:pt x="60" y="18"/>
                </a:lnTo>
                <a:lnTo>
                  <a:pt x="66" y="18"/>
                </a:lnTo>
                <a:lnTo>
                  <a:pt x="66" y="12"/>
                </a:lnTo>
                <a:lnTo>
                  <a:pt x="72" y="12"/>
                </a:lnTo>
                <a:lnTo>
                  <a:pt x="72" y="6"/>
                </a:lnTo>
                <a:lnTo>
                  <a:pt x="78" y="6"/>
                </a:lnTo>
                <a:lnTo>
                  <a:pt x="78" y="0"/>
                </a:lnTo>
                <a:lnTo>
                  <a:pt x="84" y="0"/>
                </a:lnTo>
                <a:lnTo>
                  <a:pt x="84" y="6"/>
                </a:lnTo>
                <a:lnTo>
                  <a:pt x="90" y="6"/>
                </a:lnTo>
                <a:close/>
              </a:path>
            </a:pathLst>
          </a:custGeom>
          <a:noFill/>
          <a:ln w="19050">
            <a:solidFill>
              <a:srgbClr val="64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31" name="Freeform 30">
            <a:extLst>
              <a:ext uri="{FF2B5EF4-FFF2-40B4-BE49-F238E27FC236}">
                <a16:creationId xmlns:a16="http://schemas.microsoft.com/office/drawing/2014/main" id="{F03B2FD4-6011-71E0-81E4-2097DFF6FEB9}"/>
              </a:ext>
            </a:extLst>
          </p:cNvPr>
          <p:cNvSpPr>
            <a:spLocks/>
          </p:cNvSpPr>
          <p:nvPr/>
        </p:nvSpPr>
        <p:spPr bwMode="auto">
          <a:xfrm>
            <a:off x="5195977" y="2415745"/>
            <a:ext cx="1695450" cy="1343025"/>
          </a:xfrm>
          <a:custGeom>
            <a:avLst/>
            <a:gdLst>
              <a:gd name="T0" fmla="*/ 408 w 1068"/>
              <a:gd name="T1" fmla="*/ 66 h 846"/>
              <a:gd name="T2" fmla="*/ 450 w 1068"/>
              <a:gd name="T3" fmla="*/ 114 h 846"/>
              <a:gd name="T4" fmla="*/ 492 w 1068"/>
              <a:gd name="T5" fmla="*/ 162 h 846"/>
              <a:gd name="T6" fmla="*/ 522 w 1068"/>
              <a:gd name="T7" fmla="*/ 216 h 846"/>
              <a:gd name="T8" fmla="*/ 558 w 1068"/>
              <a:gd name="T9" fmla="*/ 270 h 846"/>
              <a:gd name="T10" fmla="*/ 606 w 1068"/>
              <a:gd name="T11" fmla="*/ 306 h 846"/>
              <a:gd name="T12" fmla="*/ 630 w 1068"/>
              <a:gd name="T13" fmla="*/ 354 h 846"/>
              <a:gd name="T14" fmla="*/ 666 w 1068"/>
              <a:gd name="T15" fmla="*/ 402 h 846"/>
              <a:gd name="T16" fmla="*/ 714 w 1068"/>
              <a:gd name="T17" fmla="*/ 432 h 846"/>
              <a:gd name="T18" fmla="*/ 732 w 1068"/>
              <a:gd name="T19" fmla="*/ 426 h 846"/>
              <a:gd name="T20" fmla="*/ 774 w 1068"/>
              <a:gd name="T21" fmla="*/ 456 h 846"/>
              <a:gd name="T22" fmla="*/ 828 w 1068"/>
              <a:gd name="T23" fmla="*/ 468 h 846"/>
              <a:gd name="T24" fmla="*/ 870 w 1068"/>
              <a:gd name="T25" fmla="*/ 426 h 846"/>
              <a:gd name="T26" fmla="*/ 924 w 1068"/>
              <a:gd name="T27" fmla="*/ 438 h 846"/>
              <a:gd name="T28" fmla="*/ 972 w 1068"/>
              <a:gd name="T29" fmla="*/ 474 h 846"/>
              <a:gd name="T30" fmla="*/ 996 w 1068"/>
              <a:gd name="T31" fmla="*/ 540 h 846"/>
              <a:gd name="T32" fmla="*/ 1032 w 1068"/>
              <a:gd name="T33" fmla="*/ 588 h 846"/>
              <a:gd name="T34" fmla="*/ 1050 w 1068"/>
              <a:gd name="T35" fmla="*/ 648 h 846"/>
              <a:gd name="T36" fmla="*/ 1044 w 1068"/>
              <a:gd name="T37" fmla="*/ 678 h 846"/>
              <a:gd name="T38" fmla="*/ 978 w 1068"/>
              <a:gd name="T39" fmla="*/ 666 h 846"/>
              <a:gd name="T40" fmla="*/ 954 w 1068"/>
              <a:gd name="T41" fmla="*/ 726 h 846"/>
              <a:gd name="T42" fmla="*/ 870 w 1068"/>
              <a:gd name="T43" fmla="*/ 738 h 846"/>
              <a:gd name="T44" fmla="*/ 822 w 1068"/>
              <a:gd name="T45" fmla="*/ 750 h 846"/>
              <a:gd name="T46" fmla="*/ 810 w 1068"/>
              <a:gd name="T47" fmla="*/ 798 h 846"/>
              <a:gd name="T48" fmla="*/ 798 w 1068"/>
              <a:gd name="T49" fmla="*/ 810 h 846"/>
              <a:gd name="T50" fmla="*/ 756 w 1068"/>
              <a:gd name="T51" fmla="*/ 774 h 846"/>
              <a:gd name="T52" fmla="*/ 708 w 1068"/>
              <a:gd name="T53" fmla="*/ 750 h 846"/>
              <a:gd name="T54" fmla="*/ 666 w 1068"/>
              <a:gd name="T55" fmla="*/ 792 h 846"/>
              <a:gd name="T56" fmla="*/ 624 w 1068"/>
              <a:gd name="T57" fmla="*/ 834 h 846"/>
              <a:gd name="T58" fmla="*/ 582 w 1068"/>
              <a:gd name="T59" fmla="*/ 840 h 846"/>
              <a:gd name="T60" fmla="*/ 540 w 1068"/>
              <a:gd name="T61" fmla="*/ 804 h 846"/>
              <a:gd name="T62" fmla="*/ 486 w 1068"/>
              <a:gd name="T63" fmla="*/ 774 h 846"/>
              <a:gd name="T64" fmla="*/ 444 w 1068"/>
              <a:gd name="T65" fmla="*/ 726 h 846"/>
              <a:gd name="T66" fmla="*/ 402 w 1068"/>
              <a:gd name="T67" fmla="*/ 684 h 846"/>
              <a:gd name="T68" fmla="*/ 360 w 1068"/>
              <a:gd name="T69" fmla="*/ 642 h 846"/>
              <a:gd name="T70" fmla="*/ 312 w 1068"/>
              <a:gd name="T71" fmla="*/ 654 h 846"/>
              <a:gd name="T72" fmla="*/ 270 w 1068"/>
              <a:gd name="T73" fmla="*/ 684 h 846"/>
              <a:gd name="T74" fmla="*/ 234 w 1068"/>
              <a:gd name="T75" fmla="*/ 726 h 846"/>
              <a:gd name="T76" fmla="*/ 168 w 1068"/>
              <a:gd name="T77" fmla="*/ 708 h 846"/>
              <a:gd name="T78" fmla="*/ 120 w 1068"/>
              <a:gd name="T79" fmla="*/ 672 h 846"/>
              <a:gd name="T80" fmla="*/ 72 w 1068"/>
              <a:gd name="T81" fmla="*/ 702 h 846"/>
              <a:gd name="T82" fmla="*/ 24 w 1068"/>
              <a:gd name="T83" fmla="*/ 672 h 846"/>
              <a:gd name="T84" fmla="*/ 6 w 1068"/>
              <a:gd name="T85" fmla="*/ 618 h 846"/>
              <a:gd name="T86" fmla="*/ 84 w 1068"/>
              <a:gd name="T87" fmla="*/ 612 h 846"/>
              <a:gd name="T88" fmla="*/ 102 w 1068"/>
              <a:gd name="T89" fmla="*/ 570 h 846"/>
              <a:gd name="T90" fmla="*/ 108 w 1068"/>
              <a:gd name="T91" fmla="*/ 504 h 846"/>
              <a:gd name="T92" fmla="*/ 108 w 1068"/>
              <a:gd name="T93" fmla="*/ 444 h 846"/>
              <a:gd name="T94" fmla="*/ 102 w 1068"/>
              <a:gd name="T95" fmla="*/ 384 h 846"/>
              <a:gd name="T96" fmla="*/ 114 w 1068"/>
              <a:gd name="T97" fmla="*/ 324 h 846"/>
              <a:gd name="T98" fmla="*/ 168 w 1068"/>
              <a:gd name="T99" fmla="*/ 348 h 846"/>
              <a:gd name="T100" fmla="*/ 216 w 1068"/>
              <a:gd name="T101" fmla="*/ 324 h 846"/>
              <a:gd name="T102" fmla="*/ 276 w 1068"/>
              <a:gd name="T103" fmla="*/ 294 h 846"/>
              <a:gd name="T104" fmla="*/ 282 w 1068"/>
              <a:gd name="T105" fmla="*/ 252 h 846"/>
              <a:gd name="T106" fmla="*/ 264 w 1068"/>
              <a:gd name="T107" fmla="*/ 222 h 846"/>
              <a:gd name="T108" fmla="*/ 300 w 1068"/>
              <a:gd name="T109" fmla="*/ 174 h 846"/>
              <a:gd name="T110" fmla="*/ 300 w 1068"/>
              <a:gd name="T111" fmla="*/ 138 h 846"/>
              <a:gd name="T112" fmla="*/ 318 w 1068"/>
              <a:gd name="T113" fmla="*/ 102 h 846"/>
              <a:gd name="T114" fmla="*/ 288 w 1068"/>
              <a:gd name="T115" fmla="*/ 42 h 846"/>
              <a:gd name="T116" fmla="*/ 330 w 1068"/>
              <a:gd name="T117" fmla="*/ 6 h 8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068" h="846">
                <a:moveTo>
                  <a:pt x="360" y="42"/>
                </a:moveTo>
                <a:lnTo>
                  <a:pt x="366" y="42"/>
                </a:lnTo>
                <a:lnTo>
                  <a:pt x="366" y="48"/>
                </a:lnTo>
                <a:lnTo>
                  <a:pt x="372" y="48"/>
                </a:lnTo>
                <a:lnTo>
                  <a:pt x="372" y="54"/>
                </a:lnTo>
                <a:lnTo>
                  <a:pt x="378" y="54"/>
                </a:lnTo>
                <a:lnTo>
                  <a:pt x="384" y="54"/>
                </a:lnTo>
                <a:lnTo>
                  <a:pt x="384" y="48"/>
                </a:lnTo>
                <a:lnTo>
                  <a:pt x="390" y="48"/>
                </a:lnTo>
                <a:lnTo>
                  <a:pt x="396" y="48"/>
                </a:lnTo>
                <a:lnTo>
                  <a:pt x="396" y="54"/>
                </a:lnTo>
                <a:lnTo>
                  <a:pt x="402" y="54"/>
                </a:lnTo>
                <a:lnTo>
                  <a:pt x="402" y="60"/>
                </a:lnTo>
                <a:lnTo>
                  <a:pt x="408" y="66"/>
                </a:lnTo>
                <a:lnTo>
                  <a:pt x="414" y="66"/>
                </a:lnTo>
                <a:lnTo>
                  <a:pt x="420" y="66"/>
                </a:lnTo>
                <a:lnTo>
                  <a:pt x="426" y="66"/>
                </a:lnTo>
                <a:lnTo>
                  <a:pt x="432" y="66"/>
                </a:lnTo>
                <a:lnTo>
                  <a:pt x="432" y="72"/>
                </a:lnTo>
                <a:lnTo>
                  <a:pt x="432" y="78"/>
                </a:lnTo>
                <a:lnTo>
                  <a:pt x="432" y="84"/>
                </a:lnTo>
                <a:lnTo>
                  <a:pt x="438" y="84"/>
                </a:lnTo>
                <a:lnTo>
                  <a:pt x="438" y="90"/>
                </a:lnTo>
                <a:lnTo>
                  <a:pt x="438" y="96"/>
                </a:lnTo>
                <a:lnTo>
                  <a:pt x="444" y="96"/>
                </a:lnTo>
                <a:lnTo>
                  <a:pt x="444" y="102"/>
                </a:lnTo>
                <a:lnTo>
                  <a:pt x="450" y="108"/>
                </a:lnTo>
                <a:lnTo>
                  <a:pt x="450" y="114"/>
                </a:lnTo>
                <a:lnTo>
                  <a:pt x="456" y="114"/>
                </a:lnTo>
                <a:lnTo>
                  <a:pt x="456" y="120"/>
                </a:lnTo>
                <a:lnTo>
                  <a:pt x="462" y="120"/>
                </a:lnTo>
                <a:lnTo>
                  <a:pt x="462" y="126"/>
                </a:lnTo>
                <a:lnTo>
                  <a:pt x="462" y="132"/>
                </a:lnTo>
                <a:lnTo>
                  <a:pt x="468" y="132"/>
                </a:lnTo>
                <a:lnTo>
                  <a:pt x="468" y="138"/>
                </a:lnTo>
                <a:lnTo>
                  <a:pt x="468" y="144"/>
                </a:lnTo>
                <a:lnTo>
                  <a:pt x="474" y="144"/>
                </a:lnTo>
                <a:lnTo>
                  <a:pt x="474" y="150"/>
                </a:lnTo>
                <a:lnTo>
                  <a:pt x="480" y="150"/>
                </a:lnTo>
                <a:lnTo>
                  <a:pt x="486" y="156"/>
                </a:lnTo>
                <a:lnTo>
                  <a:pt x="492" y="156"/>
                </a:lnTo>
                <a:lnTo>
                  <a:pt x="492" y="162"/>
                </a:lnTo>
                <a:lnTo>
                  <a:pt x="492" y="168"/>
                </a:lnTo>
                <a:lnTo>
                  <a:pt x="498" y="168"/>
                </a:lnTo>
                <a:lnTo>
                  <a:pt x="498" y="174"/>
                </a:lnTo>
                <a:lnTo>
                  <a:pt x="504" y="174"/>
                </a:lnTo>
                <a:lnTo>
                  <a:pt x="504" y="180"/>
                </a:lnTo>
                <a:lnTo>
                  <a:pt x="504" y="186"/>
                </a:lnTo>
                <a:lnTo>
                  <a:pt x="510" y="186"/>
                </a:lnTo>
                <a:lnTo>
                  <a:pt x="510" y="192"/>
                </a:lnTo>
                <a:lnTo>
                  <a:pt x="516" y="192"/>
                </a:lnTo>
                <a:lnTo>
                  <a:pt x="516" y="198"/>
                </a:lnTo>
                <a:lnTo>
                  <a:pt x="516" y="204"/>
                </a:lnTo>
                <a:lnTo>
                  <a:pt x="522" y="204"/>
                </a:lnTo>
                <a:lnTo>
                  <a:pt x="522" y="210"/>
                </a:lnTo>
                <a:lnTo>
                  <a:pt x="522" y="216"/>
                </a:lnTo>
                <a:lnTo>
                  <a:pt x="528" y="216"/>
                </a:lnTo>
                <a:lnTo>
                  <a:pt x="528" y="222"/>
                </a:lnTo>
                <a:lnTo>
                  <a:pt x="534" y="222"/>
                </a:lnTo>
                <a:lnTo>
                  <a:pt x="534" y="228"/>
                </a:lnTo>
                <a:lnTo>
                  <a:pt x="540" y="234"/>
                </a:lnTo>
                <a:lnTo>
                  <a:pt x="540" y="240"/>
                </a:lnTo>
                <a:lnTo>
                  <a:pt x="546" y="240"/>
                </a:lnTo>
                <a:lnTo>
                  <a:pt x="546" y="246"/>
                </a:lnTo>
                <a:lnTo>
                  <a:pt x="552" y="246"/>
                </a:lnTo>
                <a:lnTo>
                  <a:pt x="552" y="252"/>
                </a:lnTo>
                <a:lnTo>
                  <a:pt x="552" y="258"/>
                </a:lnTo>
                <a:lnTo>
                  <a:pt x="558" y="258"/>
                </a:lnTo>
                <a:lnTo>
                  <a:pt x="558" y="264"/>
                </a:lnTo>
                <a:lnTo>
                  <a:pt x="558" y="270"/>
                </a:lnTo>
                <a:lnTo>
                  <a:pt x="564" y="270"/>
                </a:lnTo>
                <a:lnTo>
                  <a:pt x="570" y="270"/>
                </a:lnTo>
                <a:lnTo>
                  <a:pt x="576" y="270"/>
                </a:lnTo>
                <a:lnTo>
                  <a:pt x="576" y="276"/>
                </a:lnTo>
                <a:lnTo>
                  <a:pt x="576" y="282"/>
                </a:lnTo>
                <a:lnTo>
                  <a:pt x="582" y="282"/>
                </a:lnTo>
                <a:lnTo>
                  <a:pt x="582" y="288"/>
                </a:lnTo>
                <a:lnTo>
                  <a:pt x="588" y="288"/>
                </a:lnTo>
                <a:lnTo>
                  <a:pt x="588" y="294"/>
                </a:lnTo>
                <a:lnTo>
                  <a:pt x="594" y="294"/>
                </a:lnTo>
                <a:lnTo>
                  <a:pt x="594" y="300"/>
                </a:lnTo>
                <a:lnTo>
                  <a:pt x="600" y="300"/>
                </a:lnTo>
                <a:lnTo>
                  <a:pt x="600" y="306"/>
                </a:lnTo>
                <a:lnTo>
                  <a:pt x="606" y="306"/>
                </a:lnTo>
                <a:lnTo>
                  <a:pt x="606" y="312"/>
                </a:lnTo>
                <a:lnTo>
                  <a:pt x="612" y="312"/>
                </a:lnTo>
                <a:lnTo>
                  <a:pt x="612" y="318"/>
                </a:lnTo>
                <a:lnTo>
                  <a:pt x="618" y="318"/>
                </a:lnTo>
                <a:lnTo>
                  <a:pt x="618" y="324"/>
                </a:lnTo>
                <a:lnTo>
                  <a:pt x="624" y="324"/>
                </a:lnTo>
                <a:lnTo>
                  <a:pt x="624" y="330"/>
                </a:lnTo>
                <a:lnTo>
                  <a:pt x="618" y="330"/>
                </a:lnTo>
                <a:lnTo>
                  <a:pt x="618" y="336"/>
                </a:lnTo>
                <a:lnTo>
                  <a:pt x="624" y="336"/>
                </a:lnTo>
                <a:lnTo>
                  <a:pt x="624" y="342"/>
                </a:lnTo>
                <a:lnTo>
                  <a:pt x="630" y="342"/>
                </a:lnTo>
                <a:lnTo>
                  <a:pt x="630" y="348"/>
                </a:lnTo>
                <a:lnTo>
                  <a:pt x="630" y="354"/>
                </a:lnTo>
                <a:lnTo>
                  <a:pt x="636" y="354"/>
                </a:lnTo>
                <a:lnTo>
                  <a:pt x="636" y="360"/>
                </a:lnTo>
                <a:lnTo>
                  <a:pt x="642" y="360"/>
                </a:lnTo>
                <a:lnTo>
                  <a:pt x="642" y="366"/>
                </a:lnTo>
                <a:lnTo>
                  <a:pt x="642" y="372"/>
                </a:lnTo>
                <a:lnTo>
                  <a:pt x="642" y="378"/>
                </a:lnTo>
                <a:lnTo>
                  <a:pt x="642" y="384"/>
                </a:lnTo>
                <a:lnTo>
                  <a:pt x="648" y="384"/>
                </a:lnTo>
                <a:lnTo>
                  <a:pt x="648" y="390"/>
                </a:lnTo>
                <a:lnTo>
                  <a:pt x="654" y="390"/>
                </a:lnTo>
                <a:lnTo>
                  <a:pt x="660" y="390"/>
                </a:lnTo>
                <a:lnTo>
                  <a:pt x="660" y="396"/>
                </a:lnTo>
                <a:lnTo>
                  <a:pt x="666" y="396"/>
                </a:lnTo>
                <a:lnTo>
                  <a:pt x="666" y="402"/>
                </a:lnTo>
                <a:lnTo>
                  <a:pt x="666" y="408"/>
                </a:lnTo>
                <a:lnTo>
                  <a:pt x="672" y="408"/>
                </a:lnTo>
                <a:lnTo>
                  <a:pt x="672" y="402"/>
                </a:lnTo>
                <a:lnTo>
                  <a:pt x="678" y="402"/>
                </a:lnTo>
                <a:lnTo>
                  <a:pt x="678" y="408"/>
                </a:lnTo>
                <a:lnTo>
                  <a:pt x="678" y="414"/>
                </a:lnTo>
                <a:lnTo>
                  <a:pt x="684" y="414"/>
                </a:lnTo>
                <a:lnTo>
                  <a:pt x="690" y="420"/>
                </a:lnTo>
                <a:lnTo>
                  <a:pt x="696" y="420"/>
                </a:lnTo>
                <a:lnTo>
                  <a:pt x="696" y="426"/>
                </a:lnTo>
                <a:lnTo>
                  <a:pt x="702" y="426"/>
                </a:lnTo>
                <a:lnTo>
                  <a:pt x="708" y="426"/>
                </a:lnTo>
                <a:lnTo>
                  <a:pt x="708" y="432"/>
                </a:lnTo>
                <a:lnTo>
                  <a:pt x="714" y="432"/>
                </a:lnTo>
                <a:lnTo>
                  <a:pt x="714" y="426"/>
                </a:lnTo>
                <a:lnTo>
                  <a:pt x="714" y="420"/>
                </a:lnTo>
                <a:lnTo>
                  <a:pt x="708" y="420"/>
                </a:lnTo>
                <a:lnTo>
                  <a:pt x="708" y="414"/>
                </a:lnTo>
                <a:lnTo>
                  <a:pt x="708" y="408"/>
                </a:lnTo>
                <a:lnTo>
                  <a:pt x="708" y="402"/>
                </a:lnTo>
                <a:lnTo>
                  <a:pt x="714" y="402"/>
                </a:lnTo>
                <a:lnTo>
                  <a:pt x="714" y="408"/>
                </a:lnTo>
                <a:lnTo>
                  <a:pt x="720" y="408"/>
                </a:lnTo>
                <a:lnTo>
                  <a:pt x="720" y="414"/>
                </a:lnTo>
                <a:lnTo>
                  <a:pt x="726" y="414"/>
                </a:lnTo>
                <a:lnTo>
                  <a:pt x="726" y="420"/>
                </a:lnTo>
                <a:lnTo>
                  <a:pt x="732" y="420"/>
                </a:lnTo>
                <a:lnTo>
                  <a:pt x="732" y="426"/>
                </a:lnTo>
                <a:lnTo>
                  <a:pt x="738" y="426"/>
                </a:lnTo>
                <a:lnTo>
                  <a:pt x="738" y="432"/>
                </a:lnTo>
                <a:lnTo>
                  <a:pt x="744" y="432"/>
                </a:lnTo>
                <a:lnTo>
                  <a:pt x="744" y="438"/>
                </a:lnTo>
                <a:lnTo>
                  <a:pt x="750" y="438"/>
                </a:lnTo>
                <a:lnTo>
                  <a:pt x="756" y="438"/>
                </a:lnTo>
                <a:lnTo>
                  <a:pt x="756" y="444"/>
                </a:lnTo>
                <a:lnTo>
                  <a:pt x="756" y="438"/>
                </a:lnTo>
                <a:lnTo>
                  <a:pt x="762" y="438"/>
                </a:lnTo>
                <a:lnTo>
                  <a:pt x="762" y="444"/>
                </a:lnTo>
                <a:lnTo>
                  <a:pt x="768" y="444"/>
                </a:lnTo>
                <a:lnTo>
                  <a:pt x="768" y="450"/>
                </a:lnTo>
                <a:lnTo>
                  <a:pt x="768" y="456"/>
                </a:lnTo>
                <a:lnTo>
                  <a:pt x="774" y="456"/>
                </a:lnTo>
                <a:lnTo>
                  <a:pt x="774" y="462"/>
                </a:lnTo>
                <a:lnTo>
                  <a:pt x="774" y="468"/>
                </a:lnTo>
                <a:lnTo>
                  <a:pt x="780" y="468"/>
                </a:lnTo>
                <a:lnTo>
                  <a:pt x="780" y="474"/>
                </a:lnTo>
                <a:lnTo>
                  <a:pt x="786" y="474"/>
                </a:lnTo>
                <a:lnTo>
                  <a:pt x="786" y="480"/>
                </a:lnTo>
                <a:lnTo>
                  <a:pt x="792" y="480"/>
                </a:lnTo>
                <a:lnTo>
                  <a:pt x="798" y="480"/>
                </a:lnTo>
                <a:lnTo>
                  <a:pt x="804" y="480"/>
                </a:lnTo>
                <a:lnTo>
                  <a:pt x="810" y="480"/>
                </a:lnTo>
                <a:lnTo>
                  <a:pt x="816" y="474"/>
                </a:lnTo>
                <a:lnTo>
                  <a:pt x="822" y="474"/>
                </a:lnTo>
                <a:lnTo>
                  <a:pt x="822" y="468"/>
                </a:lnTo>
                <a:lnTo>
                  <a:pt x="828" y="468"/>
                </a:lnTo>
                <a:lnTo>
                  <a:pt x="828" y="462"/>
                </a:lnTo>
                <a:lnTo>
                  <a:pt x="828" y="456"/>
                </a:lnTo>
                <a:lnTo>
                  <a:pt x="828" y="450"/>
                </a:lnTo>
                <a:lnTo>
                  <a:pt x="834" y="450"/>
                </a:lnTo>
                <a:lnTo>
                  <a:pt x="834" y="444"/>
                </a:lnTo>
                <a:lnTo>
                  <a:pt x="840" y="444"/>
                </a:lnTo>
                <a:lnTo>
                  <a:pt x="840" y="438"/>
                </a:lnTo>
                <a:lnTo>
                  <a:pt x="846" y="438"/>
                </a:lnTo>
                <a:lnTo>
                  <a:pt x="852" y="438"/>
                </a:lnTo>
                <a:lnTo>
                  <a:pt x="858" y="438"/>
                </a:lnTo>
                <a:lnTo>
                  <a:pt x="864" y="438"/>
                </a:lnTo>
                <a:lnTo>
                  <a:pt x="864" y="432"/>
                </a:lnTo>
                <a:lnTo>
                  <a:pt x="864" y="426"/>
                </a:lnTo>
                <a:lnTo>
                  <a:pt x="870" y="426"/>
                </a:lnTo>
                <a:lnTo>
                  <a:pt x="876" y="426"/>
                </a:lnTo>
                <a:lnTo>
                  <a:pt x="876" y="420"/>
                </a:lnTo>
                <a:lnTo>
                  <a:pt x="882" y="420"/>
                </a:lnTo>
                <a:lnTo>
                  <a:pt x="888" y="420"/>
                </a:lnTo>
                <a:lnTo>
                  <a:pt x="894" y="420"/>
                </a:lnTo>
                <a:lnTo>
                  <a:pt x="900" y="420"/>
                </a:lnTo>
                <a:lnTo>
                  <a:pt x="906" y="414"/>
                </a:lnTo>
                <a:lnTo>
                  <a:pt x="906" y="420"/>
                </a:lnTo>
                <a:lnTo>
                  <a:pt x="912" y="420"/>
                </a:lnTo>
                <a:lnTo>
                  <a:pt x="912" y="426"/>
                </a:lnTo>
                <a:lnTo>
                  <a:pt x="918" y="426"/>
                </a:lnTo>
                <a:lnTo>
                  <a:pt x="918" y="432"/>
                </a:lnTo>
                <a:lnTo>
                  <a:pt x="924" y="432"/>
                </a:lnTo>
                <a:lnTo>
                  <a:pt x="924" y="438"/>
                </a:lnTo>
                <a:lnTo>
                  <a:pt x="930" y="438"/>
                </a:lnTo>
                <a:lnTo>
                  <a:pt x="930" y="444"/>
                </a:lnTo>
                <a:lnTo>
                  <a:pt x="936" y="444"/>
                </a:lnTo>
                <a:lnTo>
                  <a:pt x="936" y="450"/>
                </a:lnTo>
                <a:lnTo>
                  <a:pt x="942" y="450"/>
                </a:lnTo>
                <a:lnTo>
                  <a:pt x="942" y="456"/>
                </a:lnTo>
                <a:lnTo>
                  <a:pt x="948" y="456"/>
                </a:lnTo>
                <a:lnTo>
                  <a:pt x="948" y="462"/>
                </a:lnTo>
                <a:lnTo>
                  <a:pt x="954" y="456"/>
                </a:lnTo>
                <a:lnTo>
                  <a:pt x="960" y="462"/>
                </a:lnTo>
                <a:lnTo>
                  <a:pt x="960" y="468"/>
                </a:lnTo>
                <a:lnTo>
                  <a:pt x="966" y="468"/>
                </a:lnTo>
                <a:lnTo>
                  <a:pt x="972" y="468"/>
                </a:lnTo>
                <a:lnTo>
                  <a:pt x="972" y="474"/>
                </a:lnTo>
                <a:lnTo>
                  <a:pt x="978" y="480"/>
                </a:lnTo>
                <a:lnTo>
                  <a:pt x="978" y="486"/>
                </a:lnTo>
                <a:lnTo>
                  <a:pt x="978" y="492"/>
                </a:lnTo>
                <a:lnTo>
                  <a:pt x="978" y="498"/>
                </a:lnTo>
                <a:lnTo>
                  <a:pt x="978" y="504"/>
                </a:lnTo>
                <a:lnTo>
                  <a:pt x="978" y="510"/>
                </a:lnTo>
                <a:lnTo>
                  <a:pt x="978" y="516"/>
                </a:lnTo>
                <a:lnTo>
                  <a:pt x="978" y="522"/>
                </a:lnTo>
                <a:lnTo>
                  <a:pt x="984" y="522"/>
                </a:lnTo>
                <a:lnTo>
                  <a:pt x="984" y="528"/>
                </a:lnTo>
                <a:lnTo>
                  <a:pt x="984" y="534"/>
                </a:lnTo>
                <a:lnTo>
                  <a:pt x="990" y="534"/>
                </a:lnTo>
                <a:lnTo>
                  <a:pt x="996" y="534"/>
                </a:lnTo>
                <a:lnTo>
                  <a:pt x="996" y="540"/>
                </a:lnTo>
                <a:lnTo>
                  <a:pt x="1002" y="540"/>
                </a:lnTo>
                <a:lnTo>
                  <a:pt x="1002" y="546"/>
                </a:lnTo>
                <a:lnTo>
                  <a:pt x="1008" y="546"/>
                </a:lnTo>
                <a:lnTo>
                  <a:pt x="1008" y="552"/>
                </a:lnTo>
                <a:lnTo>
                  <a:pt x="1008" y="558"/>
                </a:lnTo>
                <a:lnTo>
                  <a:pt x="1014" y="558"/>
                </a:lnTo>
                <a:lnTo>
                  <a:pt x="1020" y="558"/>
                </a:lnTo>
                <a:lnTo>
                  <a:pt x="1020" y="564"/>
                </a:lnTo>
                <a:lnTo>
                  <a:pt x="1020" y="570"/>
                </a:lnTo>
                <a:lnTo>
                  <a:pt x="1020" y="576"/>
                </a:lnTo>
                <a:lnTo>
                  <a:pt x="1026" y="576"/>
                </a:lnTo>
                <a:lnTo>
                  <a:pt x="1032" y="576"/>
                </a:lnTo>
                <a:lnTo>
                  <a:pt x="1032" y="582"/>
                </a:lnTo>
                <a:lnTo>
                  <a:pt x="1032" y="588"/>
                </a:lnTo>
                <a:lnTo>
                  <a:pt x="1038" y="588"/>
                </a:lnTo>
                <a:lnTo>
                  <a:pt x="1038" y="594"/>
                </a:lnTo>
                <a:lnTo>
                  <a:pt x="1038" y="600"/>
                </a:lnTo>
                <a:lnTo>
                  <a:pt x="1044" y="600"/>
                </a:lnTo>
                <a:lnTo>
                  <a:pt x="1038" y="606"/>
                </a:lnTo>
                <a:lnTo>
                  <a:pt x="1038" y="612"/>
                </a:lnTo>
                <a:lnTo>
                  <a:pt x="1038" y="618"/>
                </a:lnTo>
                <a:lnTo>
                  <a:pt x="1038" y="624"/>
                </a:lnTo>
                <a:lnTo>
                  <a:pt x="1038" y="630"/>
                </a:lnTo>
                <a:lnTo>
                  <a:pt x="1044" y="630"/>
                </a:lnTo>
                <a:lnTo>
                  <a:pt x="1044" y="636"/>
                </a:lnTo>
                <a:lnTo>
                  <a:pt x="1044" y="642"/>
                </a:lnTo>
                <a:lnTo>
                  <a:pt x="1050" y="642"/>
                </a:lnTo>
                <a:lnTo>
                  <a:pt x="1050" y="648"/>
                </a:lnTo>
                <a:lnTo>
                  <a:pt x="1056" y="648"/>
                </a:lnTo>
                <a:lnTo>
                  <a:pt x="1056" y="654"/>
                </a:lnTo>
                <a:lnTo>
                  <a:pt x="1056" y="660"/>
                </a:lnTo>
                <a:lnTo>
                  <a:pt x="1062" y="660"/>
                </a:lnTo>
                <a:lnTo>
                  <a:pt x="1062" y="666"/>
                </a:lnTo>
                <a:lnTo>
                  <a:pt x="1062" y="672"/>
                </a:lnTo>
                <a:lnTo>
                  <a:pt x="1068" y="672"/>
                </a:lnTo>
                <a:lnTo>
                  <a:pt x="1068" y="678"/>
                </a:lnTo>
                <a:lnTo>
                  <a:pt x="1062" y="678"/>
                </a:lnTo>
                <a:lnTo>
                  <a:pt x="1062" y="684"/>
                </a:lnTo>
                <a:lnTo>
                  <a:pt x="1056" y="684"/>
                </a:lnTo>
                <a:lnTo>
                  <a:pt x="1056" y="678"/>
                </a:lnTo>
                <a:lnTo>
                  <a:pt x="1050" y="678"/>
                </a:lnTo>
                <a:lnTo>
                  <a:pt x="1044" y="678"/>
                </a:lnTo>
                <a:lnTo>
                  <a:pt x="1044" y="684"/>
                </a:lnTo>
                <a:lnTo>
                  <a:pt x="1038" y="684"/>
                </a:lnTo>
                <a:lnTo>
                  <a:pt x="1032" y="684"/>
                </a:lnTo>
                <a:lnTo>
                  <a:pt x="1026" y="684"/>
                </a:lnTo>
                <a:lnTo>
                  <a:pt x="1020" y="684"/>
                </a:lnTo>
                <a:lnTo>
                  <a:pt x="1014" y="684"/>
                </a:lnTo>
                <a:lnTo>
                  <a:pt x="1014" y="678"/>
                </a:lnTo>
                <a:lnTo>
                  <a:pt x="1008" y="678"/>
                </a:lnTo>
                <a:lnTo>
                  <a:pt x="1008" y="672"/>
                </a:lnTo>
                <a:lnTo>
                  <a:pt x="1002" y="672"/>
                </a:lnTo>
                <a:lnTo>
                  <a:pt x="996" y="672"/>
                </a:lnTo>
                <a:lnTo>
                  <a:pt x="990" y="666"/>
                </a:lnTo>
                <a:lnTo>
                  <a:pt x="984" y="666"/>
                </a:lnTo>
                <a:lnTo>
                  <a:pt x="978" y="666"/>
                </a:lnTo>
                <a:lnTo>
                  <a:pt x="978" y="672"/>
                </a:lnTo>
                <a:lnTo>
                  <a:pt x="984" y="678"/>
                </a:lnTo>
                <a:lnTo>
                  <a:pt x="984" y="684"/>
                </a:lnTo>
                <a:lnTo>
                  <a:pt x="978" y="684"/>
                </a:lnTo>
                <a:lnTo>
                  <a:pt x="978" y="690"/>
                </a:lnTo>
                <a:lnTo>
                  <a:pt x="972" y="690"/>
                </a:lnTo>
                <a:lnTo>
                  <a:pt x="972" y="696"/>
                </a:lnTo>
                <a:lnTo>
                  <a:pt x="966" y="696"/>
                </a:lnTo>
                <a:lnTo>
                  <a:pt x="966" y="702"/>
                </a:lnTo>
                <a:lnTo>
                  <a:pt x="966" y="708"/>
                </a:lnTo>
                <a:lnTo>
                  <a:pt x="966" y="714"/>
                </a:lnTo>
                <a:lnTo>
                  <a:pt x="966" y="720"/>
                </a:lnTo>
                <a:lnTo>
                  <a:pt x="960" y="726"/>
                </a:lnTo>
                <a:lnTo>
                  <a:pt x="954" y="726"/>
                </a:lnTo>
                <a:lnTo>
                  <a:pt x="948" y="726"/>
                </a:lnTo>
                <a:lnTo>
                  <a:pt x="936" y="726"/>
                </a:lnTo>
                <a:lnTo>
                  <a:pt x="918" y="726"/>
                </a:lnTo>
                <a:lnTo>
                  <a:pt x="906" y="726"/>
                </a:lnTo>
                <a:lnTo>
                  <a:pt x="900" y="726"/>
                </a:lnTo>
                <a:lnTo>
                  <a:pt x="894" y="726"/>
                </a:lnTo>
                <a:lnTo>
                  <a:pt x="888" y="726"/>
                </a:lnTo>
                <a:lnTo>
                  <a:pt x="882" y="726"/>
                </a:lnTo>
                <a:lnTo>
                  <a:pt x="876" y="726"/>
                </a:lnTo>
                <a:lnTo>
                  <a:pt x="870" y="726"/>
                </a:lnTo>
                <a:lnTo>
                  <a:pt x="864" y="726"/>
                </a:lnTo>
                <a:lnTo>
                  <a:pt x="870" y="726"/>
                </a:lnTo>
                <a:lnTo>
                  <a:pt x="870" y="732"/>
                </a:lnTo>
                <a:lnTo>
                  <a:pt x="870" y="738"/>
                </a:lnTo>
                <a:lnTo>
                  <a:pt x="870" y="744"/>
                </a:lnTo>
                <a:lnTo>
                  <a:pt x="876" y="744"/>
                </a:lnTo>
                <a:lnTo>
                  <a:pt x="876" y="750"/>
                </a:lnTo>
                <a:lnTo>
                  <a:pt x="870" y="750"/>
                </a:lnTo>
                <a:lnTo>
                  <a:pt x="864" y="750"/>
                </a:lnTo>
                <a:lnTo>
                  <a:pt x="858" y="750"/>
                </a:lnTo>
                <a:lnTo>
                  <a:pt x="852" y="750"/>
                </a:lnTo>
                <a:lnTo>
                  <a:pt x="852" y="756"/>
                </a:lnTo>
                <a:lnTo>
                  <a:pt x="846" y="756"/>
                </a:lnTo>
                <a:lnTo>
                  <a:pt x="840" y="756"/>
                </a:lnTo>
                <a:lnTo>
                  <a:pt x="834" y="756"/>
                </a:lnTo>
                <a:lnTo>
                  <a:pt x="828" y="756"/>
                </a:lnTo>
                <a:lnTo>
                  <a:pt x="822" y="756"/>
                </a:lnTo>
                <a:lnTo>
                  <a:pt x="822" y="750"/>
                </a:lnTo>
                <a:lnTo>
                  <a:pt x="816" y="750"/>
                </a:lnTo>
                <a:lnTo>
                  <a:pt x="810" y="750"/>
                </a:lnTo>
                <a:lnTo>
                  <a:pt x="810" y="756"/>
                </a:lnTo>
                <a:lnTo>
                  <a:pt x="804" y="756"/>
                </a:lnTo>
                <a:lnTo>
                  <a:pt x="804" y="762"/>
                </a:lnTo>
                <a:lnTo>
                  <a:pt x="804" y="768"/>
                </a:lnTo>
                <a:lnTo>
                  <a:pt x="804" y="774"/>
                </a:lnTo>
                <a:lnTo>
                  <a:pt x="798" y="774"/>
                </a:lnTo>
                <a:lnTo>
                  <a:pt x="798" y="780"/>
                </a:lnTo>
                <a:lnTo>
                  <a:pt x="804" y="780"/>
                </a:lnTo>
                <a:lnTo>
                  <a:pt x="804" y="786"/>
                </a:lnTo>
                <a:lnTo>
                  <a:pt x="810" y="786"/>
                </a:lnTo>
                <a:lnTo>
                  <a:pt x="810" y="792"/>
                </a:lnTo>
                <a:lnTo>
                  <a:pt x="810" y="798"/>
                </a:lnTo>
                <a:lnTo>
                  <a:pt x="816" y="798"/>
                </a:lnTo>
                <a:lnTo>
                  <a:pt x="816" y="804"/>
                </a:lnTo>
                <a:lnTo>
                  <a:pt x="822" y="804"/>
                </a:lnTo>
                <a:lnTo>
                  <a:pt x="822" y="810"/>
                </a:lnTo>
                <a:lnTo>
                  <a:pt x="828" y="810"/>
                </a:lnTo>
                <a:lnTo>
                  <a:pt x="822" y="810"/>
                </a:lnTo>
                <a:lnTo>
                  <a:pt x="822" y="816"/>
                </a:lnTo>
                <a:lnTo>
                  <a:pt x="816" y="816"/>
                </a:lnTo>
                <a:lnTo>
                  <a:pt x="810" y="816"/>
                </a:lnTo>
                <a:lnTo>
                  <a:pt x="804" y="816"/>
                </a:lnTo>
                <a:lnTo>
                  <a:pt x="804" y="822"/>
                </a:lnTo>
                <a:lnTo>
                  <a:pt x="798" y="822"/>
                </a:lnTo>
                <a:lnTo>
                  <a:pt x="798" y="816"/>
                </a:lnTo>
                <a:lnTo>
                  <a:pt x="798" y="810"/>
                </a:lnTo>
                <a:lnTo>
                  <a:pt x="792" y="810"/>
                </a:lnTo>
                <a:lnTo>
                  <a:pt x="786" y="810"/>
                </a:lnTo>
                <a:lnTo>
                  <a:pt x="786" y="816"/>
                </a:lnTo>
                <a:lnTo>
                  <a:pt x="780" y="816"/>
                </a:lnTo>
                <a:lnTo>
                  <a:pt x="780" y="810"/>
                </a:lnTo>
                <a:lnTo>
                  <a:pt x="774" y="810"/>
                </a:lnTo>
                <a:lnTo>
                  <a:pt x="774" y="804"/>
                </a:lnTo>
                <a:lnTo>
                  <a:pt x="768" y="798"/>
                </a:lnTo>
                <a:lnTo>
                  <a:pt x="768" y="792"/>
                </a:lnTo>
                <a:lnTo>
                  <a:pt x="762" y="792"/>
                </a:lnTo>
                <a:lnTo>
                  <a:pt x="762" y="786"/>
                </a:lnTo>
                <a:lnTo>
                  <a:pt x="756" y="786"/>
                </a:lnTo>
                <a:lnTo>
                  <a:pt x="756" y="780"/>
                </a:lnTo>
                <a:lnTo>
                  <a:pt x="756" y="774"/>
                </a:lnTo>
                <a:lnTo>
                  <a:pt x="750" y="774"/>
                </a:lnTo>
                <a:lnTo>
                  <a:pt x="750" y="768"/>
                </a:lnTo>
                <a:lnTo>
                  <a:pt x="744" y="768"/>
                </a:lnTo>
                <a:lnTo>
                  <a:pt x="744" y="762"/>
                </a:lnTo>
                <a:lnTo>
                  <a:pt x="738" y="762"/>
                </a:lnTo>
                <a:lnTo>
                  <a:pt x="738" y="756"/>
                </a:lnTo>
                <a:lnTo>
                  <a:pt x="732" y="756"/>
                </a:lnTo>
                <a:lnTo>
                  <a:pt x="732" y="750"/>
                </a:lnTo>
                <a:lnTo>
                  <a:pt x="726" y="750"/>
                </a:lnTo>
                <a:lnTo>
                  <a:pt x="720" y="750"/>
                </a:lnTo>
                <a:lnTo>
                  <a:pt x="720" y="744"/>
                </a:lnTo>
                <a:lnTo>
                  <a:pt x="714" y="744"/>
                </a:lnTo>
                <a:lnTo>
                  <a:pt x="714" y="750"/>
                </a:lnTo>
                <a:lnTo>
                  <a:pt x="708" y="750"/>
                </a:lnTo>
                <a:lnTo>
                  <a:pt x="708" y="744"/>
                </a:lnTo>
                <a:lnTo>
                  <a:pt x="702" y="744"/>
                </a:lnTo>
                <a:lnTo>
                  <a:pt x="702" y="750"/>
                </a:lnTo>
                <a:lnTo>
                  <a:pt x="702" y="756"/>
                </a:lnTo>
                <a:lnTo>
                  <a:pt x="696" y="756"/>
                </a:lnTo>
                <a:lnTo>
                  <a:pt x="696" y="762"/>
                </a:lnTo>
                <a:lnTo>
                  <a:pt x="690" y="762"/>
                </a:lnTo>
                <a:lnTo>
                  <a:pt x="690" y="768"/>
                </a:lnTo>
                <a:lnTo>
                  <a:pt x="684" y="774"/>
                </a:lnTo>
                <a:lnTo>
                  <a:pt x="684" y="780"/>
                </a:lnTo>
                <a:lnTo>
                  <a:pt x="678" y="780"/>
                </a:lnTo>
                <a:lnTo>
                  <a:pt x="678" y="786"/>
                </a:lnTo>
                <a:lnTo>
                  <a:pt x="672" y="792"/>
                </a:lnTo>
                <a:lnTo>
                  <a:pt x="666" y="792"/>
                </a:lnTo>
                <a:lnTo>
                  <a:pt x="666" y="798"/>
                </a:lnTo>
                <a:lnTo>
                  <a:pt x="666" y="804"/>
                </a:lnTo>
                <a:lnTo>
                  <a:pt x="666" y="810"/>
                </a:lnTo>
                <a:lnTo>
                  <a:pt x="660" y="810"/>
                </a:lnTo>
                <a:lnTo>
                  <a:pt x="660" y="816"/>
                </a:lnTo>
                <a:lnTo>
                  <a:pt x="654" y="816"/>
                </a:lnTo>
                <a:lnTo>
                  <a:pt x="654" y="822"/>
                </a:lnTo>
                <a:lnTo>
                  <a:pt x="648" y="822"/>
                </a:lnTo>
                <a:lnTo>
                  <a:pt x="648" y="828"/>
                </a:lnTo>
                <a:lnTo>
                  <a:pt x="642" y="828"/>
                </a:lnTo>
                <a:lnTo>
                  <a:pt x="636" y="828"/>
                </a:lnTo>
                <a:lnTo>
                  <a:pt x="636" y="834"/>
                </a:lnTo>
                <a:lnTo>
                  <a:pt x="630" y="834"/>
                </a:lnTo>
                <a:lnTo>
                  <a:pt x="624" y="834"/>
                </a:lnTo>
                <a:lnTo>
                  <a:pt x="624" y="840"/>
                </a:lnTo>
                <a:lnTo>
                  <a:pt x="618" y="840"/>
                </a:lnTo>
                <a:lnTo>
                  <a:pt x="618" y="846"/>
                </a:lnTo>
                <a:lnTo>
                  <a:pt x="612" y="846"/>
                </a:lnTo>
                <a:lnTo>
                  <a:pt x="606" y="846"/>
                </a:lnTo>
                <a:lnTo>
                  <a:pt x="606" y="840"/>
                </a:lnTo>
                <a:lnTo>
                  <a:pt x="600" y="840"/>
                </a:lnTo>
                <a:lnTo>
                  <a:pt x="600" y="834"/>
                </a:lnTo>
                <a:lnTo>
                  <a:pt x="600" y="828"/>
                </a:lnTo>
                <a:lnTo>
                  <a:pt x="594" y="828"/>
                </a:lnTo>
                <a:lnTo>
                  <a:pt x="594" y="834"/>
                </a:lnTo>
                <a:lnTo>
                  <a:pt x="588" y="834"/>
                </a:lnTo>
                <a:lnTo>
                  <a:pt x="588" y="840"/>
                </a:lnTo>
                <a:lnTo>
                  <a:pt x="582" y="840"/>
                </a:lnTo>
                <a:lnTo>
                  <a:pt x="582" y="834"/>
                </a:lnTo>
                <a:lnTo>
                  <a:pt x="576" y="834"/>
                </a:lnTo>
                <a:lnTo>
                  <a:pt x="576" y="840"/>
                </a:lnTo>
                <a:lnTo>
                  <a:pt x="576" y="834"/>
                </a:lnTo>
                <a:lnTo>
                  <a:pt x="570" y="834"/>
                </a:lnTo>
                <a:lnTo>
                  <a:pt x="570" y="828"/>
                </a:lnTo>
                <a:lnTo>
                  <a:pt x="564" y="828"/>
                </a:lnTo>
                <a:lnTo>
                  <a:pt x="564" y="822"/>
                </a:lnTo>
                <a:lnTo>
                  <a:pt x="558" y="816"/>
                </a:lnTo>
                <a:lnTo>
                  <a:pt x="552" y="816"/>
                </a:lnTo>
                <a:lnTo>
                  <a:pt x="552" y="810"/>
                </a:lnTo>
                <a:lnTo>
                  <a:pt x="546" y="810"/>
                </a:lnTo>
                <a:lnTo>
                  <a:pt x="540" y="810"/>
                </a:lnTo>
                <a:lnTo>
                  <a:pt x="540" y="804"/>
                </a:lnTo>
                <a:lnTo>
                  <a:pt x="534" y="804"/>
                </a:lnTo>
                <a:lnTo>
                  <a:pt x="534" y="798"/>
                </a:lnTo>
                <a:lnTo>
                  <a:pt x="534" y="792"/>
                </a:lnTo>
                <a:lnTo>
                  <a:pt x="528" y="792"/>
                </a:lnTo>
                <a:lnTo>
                  <a:pt x="528" y="786"/>
                </a:lnTo>
                <a:lnTo>
                  <a:pt x="522" y="786"/>
                </a:lnTo>
                <a:lnTo>
                  <a:pt x="516" y="786"/>
                </a:lnTo>
                <a:lnTo>
                  <a:pt x="510" y="786"/>
                </a:lnTo>
                <a:lnTo>
                  <a:pt x="510" y="780"/>
                </a:lnTo>
                <a:lnTo>
                  <a:pt x="504" y="780"/>
                </a:lnTo>
                <a:lnTo>
                  <a:pt x="504" y="774"/>
                </a:lnTo>
                <a:lnTo>
                  <a:pt x="498" y="774"/>
                </a:lnTo>
                <a:lnTo>
                  <a:pt x="492" y="774"/>
                </a:lnTo>
                <a:lnTo>
                  <a:pt x="486" y="774"/>
                </a:lnTo>
                <a:lnTo>
                  <a:pt x="480" y="774"/>
                </a:lnTo>
                <a:lnTo>
                  <a:pt x="474" y="774"/>
                </a:lnTo>
                <a:lnTo>
                  <a:pt x="474" y="768"/>
                </a:lnTo>
                <a:lnTo>
                  <a:pt x="474" y="762"/>
                </a:lnTo>
                <a:lnTo>
                  <a:pt x="468" y="762"/>
                </a:lnTo>
                <a:lnTo>
                  <a:pt x="468" y="756"/>
                </a:lnTo>
                <a:lnTo>
                  <a:pt x="462" y="750"/>
                </a:lnTo>
                <a:lnTo>
                  <a:pt x="462" y="744"/>
                </a:lnTo>
                <a:lnTo>
                  <a:pt x="462" y="738"/>
                </a:lnTo>
                <a:lnTo>
                  <a:pt x="456" y="738"/>
                </a:lnTo>
                <a:lnTo>
                  <a:pt x="456" y="732"/>
                </a:lnTo>
                <a:lnTo>
                  <a:pt x="450" y="732"/>
                </a:lnTo>
                <a:lnTo>
                  <a:pt x="450" y="726"/>
                </a:lnTo>
                <a:lnTo>
                  <a:pt x="444" y="726"/>
                </a:lnTo>
                <a:lnTo>
                  <a:pt x="438" y="726"/>
                </a:lnTo>
                <a:lnTo>
                  <a:pt x="432" y="726"/>
                </a:lnTo>
                <a:lnTo>
                  <a:pt x="432" y="720"/>
                </a:lnTo>
                <a:lnTo>
                  <a:pt x="426" y="720"/>
                </a:lnTo>
                <a:lnTo>
                  <a:pt x="426" y="714"/>
                </a:lnTo>
                <a:lnTo>
                  <a:pt x="426" y="708"/>
                </a:lnTo>
                <a:lnTo>
                  <a:pt x="426" y="702"/>
                </a:lnTo>
                <a:lnTo>
                  <a:pt x="420" y="702"/>
                </a:lnTo>
                <a:lnTo>
                  <a:pt x="414" y="702"/>
                </a:lnTo>
                <a:lnTo>
                  <a:pt x="414" y="696"/>
                </a:lnTo>
                <a:lnTo>
                  <a:pt x="408" y="696"/>
                </a:lnTo>
                <a:lnTo>
                  <a:pt x="408" y="690"/>
                </a:lnTo>
                <a:lnTo>
                  <a:pt x="408" y="684"/>
                </a:lnTo>
                <a:lnTo>
                  <a:pt x="402" y="684"/>
                </a:lnTo>
                <a:lnTo>
                  <a:pt x="402" y="678"/>
                </a:lnTo>
                <a:lnTo>
                  <a:pt x="402" y="672"/>
                </a:lnTo>
                <a:lnTo>
                  <a:pt x="396" y="672"/>
                </a:lnTo>
                <a:lnTo>
                  <a:pt x="396" y="666"/>
                </a:lnTo>
                <a:lnTo>
                  <a:pt x="390" y="666"/>
                </a:lnTo>
                <a:lnTo>
                  <a:pt x="384" y="666"/>
                </a:lnTo>
                <a:lnTo>
                  <a:pt x="378" y="666"/>
                </a:lnTo>
                <a:lnTo>
                  <a:pt x="372" y="666"/>
                </a:lnTo>
                <a:lnTo>
                  <a:pt x="372" y="660"/>
                </a:lnTo>
                <a:lnTo>
                  <a:pt x="372" y="654"/>
                </a:lnTo>
                <a:lnTo>
                  <a:pt x="366" y="654"/>
                </a:lnTo>
                <a:lnTo>
                  <a:pt x="366" y="648"/>
                </a:lnTo>
                <a:lnTo>
                  <a:pt x="360" y="648"/>
                </a:lnTo>
                <a:lnTo>
                  <a:pt x="360" y="642"/>
                </a:lnTo>
                <a:lnTo>
                  <a:pt x="354" y="642"/>
                </a:lnTo>
                <a:lnTo>
                  <a:pt x="354" y="648"/>
                </a:lnTo>
                <a:lnTo>
                  <a:pt x="354" y="642"/>
                </a:lnTo>
                <a:lnTo>
                  <a:pt x="348" y="642"/>
                </a:lnTo>
                <a:lnTo>
                  <a:pt x="348" y="636"/>
                </a:lnTo>
                <a:lnTo>
                  <a:pt x="342" y="636"/>
                </a:lnTo>
                <a:lnTo>
                  <a:pt x="342" y="642"/>
                </a:lnTo>
                <a:lnTo>
                  <a:pt x="336" y="642"/>
                </a:lnTo>
                <a:lnTo>
                  <a:pt x="336" y="648"/>
                </a:lnTo>
                <a:lnTo>
                  <a:pt x="330" y="648"/>
                </a:lnTo>
                <a:lnTo>
                  <a:pt x="324" y="648"/>
                </a:lnTo>
                <a:lnTo>
                  <a:pt x="324" y="654"/>
                </a:lnTo>
                <a:lnTo>
                  <a:pt x="318" y="654"/>
                </a:lnTo>
                <a:lnTo>
                  <a:pt x="312" y="654"/>
                </a:lnTo>
                <a:lnTo>
                  <a:pt x="312" y="660"/>
                </a:lnTo>
                <a:lnTo>
                  <a:pt x="306" y="660"/>
                </a:lnTo>
                <a:lnTo>
                  <a:pt x="306" y="666"/>
                </a:lnTo>
                <a:lnTo>
                  <a:pt x="306" y="672"/>
                </a:lnTo>
                <a:lnTo>
                  <a:pt x="300" y="672"/>
                </a:lnTo>
                <a:lnTo>
                  <a:pt x="300" y="678"/>
                </a:lnTo>
                <a:lnTo>
                  <a:pt x="294" y="678"/>
                </a:lnTo>
                <a:lnTo>
                  <a:pt x="294" y="672"/>
                </a:lnTo>
                <a:lnTo>
                  <a:pt x="288" y="672"/>
                </a:lnTo>
                <a:lnTo>
                  <a:pt x="282" y="672"/>
                </a:lnTo>
                <a:lnTo>
                  <a:pt x="282" y="678"/>
                </a:lnTo>
                <a:lnTo>
                  <a:pt x="276" y="678"/>
                </a:lnTo>
                <a:lnTo>
                  <a:pt x="270" y="678"/>
                </a:lnTo>
                <a:lnTo>
                  <a:pt x="270" y="684"/>
                </a:lnTo>
                <a:lnTo>
                  <a:pt x="264" y="684"/>
                </a:lnTo>
                <a:lnTo>
                  <a:pt x="264" y="690"/>
                </a:lnTo>
                <a:lnTo>
                  <a:pt x="258" y="690"/>
                </a:lnTo>
                <a:lnTo>
                  <a:pt x="258" y="696"/>
                </a:lnTo>
                <a:lnTo>
                  <a:pt x="252" y="696"/>
                </a:lnTo>
                <a:lnTo>
                  <a:pt x="246" y="696"/>
                </a:lnTo>
                <a:lnTo>
                  <a:pt x="246" y="702"/>
                </a:lnTo>
                <a:lnTo>
                  <a:pt x="240" y="702"/>
                </a:lnTo>
                <a:lnTo>
                  <a:pt x="240" y="708"/>
                </a:lnTo>
                <a:lnTo>
                  <a:pt x="240" y="714"/>
                </a:lnTo>
                <a:lnTo>
                  <a:pt x="240" y="720"/>
                </a:lnTo>
                <a:lnTo>
                  <a:pt x="240" y="726"/>
                </a:lnTo>
                <a:lnTo>
                  <a:pt x="240" y="732"/>
                </a:lnTo>
                <a:lnTo>
                  <a:pt x="234" y="726"/>
                </a:lnTo>
                <a:lnTo>
                  <a:pt x="228" y="726"/>
                </a:lnTo>
                <a:lnTo>
                  <a:pt x="222" y="726"/>
                </a:lnTo>
                <a:lnTo>
                  <a:pt x="216" y="726"/>
                </a:lnTo>
                <a:lnTo>
                  <a:pt x="210" y="726"/>
                </a:lnTo>
                <a:lnTo>
                  <a:pt x="204" y="726"/>
                </a:lnTo>
                <a:lnTo>
                  <a:pt x="198" y="726"/>
                </a:lnTo>
                <a:lnTo>
                  <a:pt x="192" y="726"/>
                </a:lnTo>
                <a:lnTo>
                  <a:pt x="192" y="720"/>
                </a:lnTo>
                <a:lnTo>
                  <a:pt x="186" y="720"/>
                </a:lnTo>
                <a:lnTo>
                  <a:pt x="180" y="720"/>
                </a:lnTo>
                <a:lnTo>
                  <a:pt x="174" y="720"/>
                </a:lnTo>
                <a:lnTo>
                  <a:pt x="174" y="714"/>
                </a:lnTo>
                <a:lnTo>
                  <a:pt x="168" y="714"/>
                </a:lnTo>
                <a:lnTo>
                  <a:pt x="168" y="708"/>
                </a:lnTo>
                <a:lnTo>
                  <a:pt x="162" y="708"/>
                </a:lnTo>
                <a:lnTo>
                  <a:pt x="156" y="708"/>
                </a:lnTo>
                <a:lnTo>
                  <a:pt x="156" y="702"/>
                </a:lnTo>
                <a:lnTo>
                  <a:pt x="150" y="702"/>
                </a:lnTo>
                <a:lnTo>
                  <a:pt x="150" y="696"/>
                </a:lnTo>
                <a:lnTo>
                  <a:pt x="144" y="696"/>
                </a:lnTo>
                <a:lnTo>
                  <a:pt x="144" y="690"/>
                </a:lnTo>
                <a:lnTo>
                  <a:pt x="144" y="684"/>
                </a:lnTo>
                <a:lnTo>
                  <a:pt x="144" y="678"/>
                </a:lnTo>
                <a:lnTo>
                  <a:pt x="138" y="678"/>
                </a:lnTo>
                <a:lnTo>
                  <a:pt x="138" y="672"/>
                </a:lnTo>
                <a:lnTo>
                  <a:pt x="132" y="672"/>
                </a:lnTo>
                <a:lnTo>
                  <a:pt x="126" y="672"/>
                </a:lnTo>
                <a:lnTo>
                  <a:pt x="120" y="672"/>
                </a:lnTo>
                <a:lnTo>
                  <a:pt x="114" y="672"/>
                </a:lnTo>
                <a:lnTo>
                  <a:pt x="114" y="666"/>
                </a:lnTo>
                <a:lnTo>
                  <a:pt x="108" y="666"/>
                </a:lnTo>
                <a:lnTo>
                  <a:pt x="108" y="672"/>
                </a:lnTo>
                <a:lnTo>
                  <a:pt x="102" y="672"/>
                </a:lnTo>
                <a:lnTo>
                  <a:pt x="102" y="678"/>
                </a:lnTo>
                <a:lnTo>
                  <a:pt x="96" y="678"/>
                </a:lnTo>
                <a:lnTo>
                  <a:pt x="90" y="684"/>
                </a:lnTo>
                <a:lnTo>
                  <a:pt x="84" y="684"/>
                </a:lnTo>
                <a:lnTo>
                  <a:pt x="84" y="690"/>
                </a:lnTo>
                <a:lnTo>
                  <a:pt x="78" y="690"/>
                </a:lnTo>
                <a:lnTo>
                  <a:pt x="78" y="696"/>
                </a:lnTo>
                <a:lnTo>
                  <a:pt x="78" y="702"/>
                </a:lnTo>
                <a:lnTo>
                  <a:pt x="72" y="702"/>
                </a:lnTo>
                <a:lnTo>
                  <a:pt x="72" y="708"/>
                </a:lnTo>
                <a:lnTo>
                  <a:pt x="66" y="708"/>
                </a:lnTo>
                <a:lnTo>
                  <a:pt x="66" y="702"/>
                </a:lnTo>
                <a:lnTo>
                  <a:pt x="60" y="702"/>
                </a:lnTo>
                <a:lnTo>
                  <a:pt x="54" y="702"/>
                </a:lnTo>
                <a:lnTo>
                  <a:pt x="54" y="696"/>
                </a:lnTo>
                <a:lnTo>
                  <a:pt x="48" y="696"/>
                </a:lnTo>
                <a:lnTo>
                  <a:pt x="42" y="690"/>
                </a:lnTo>
                <a:lnTo>
                  <a:pt x="36" y="690"/>
                </a:lnTo>
                <a:lnTo>
                  <a:pt x="36" y="684"/>
                </a:lnTo>
                <a:lnTo>
                  <a:pt x="30" y="684"/>
                </a:lnTo>
                <a:lnTo>
                  <a:pt x="30" y="678"/>
                </a:lnTo>
                <a:lnTo>
                  <a:pt x="24" y="678"/>
                </a:lnTo>
                <a:lnTo>
                  <a:pt x="24" y="672"/>
                </a:lnTo>
                <a:lnTo>
                  <a:pt x="18" y="672"/>
                </a:lnTo>
                <a:lnTo>
                  <a:pt x="18" y="666"/>
                </a:lnTo>
                <a:lnTo>
                  <a:pt x="12" y="666"/>
                </a:lnTo>
                <a:lnTo>
                  <a:pt x="6" y="666"/>
                </a:lnTo>
                <a:lnTo>
                  <a:pt x="6" y="660"/>
                </a:lnTo>
                <a:lnTo>
                  <a:pt x="6" y="654"/>
                </a:lnTo>
                <a:lnTo>
                  <a:pt x="6" y="648"/>
                </a:lnTo>
                <a:lnTo>
                  <a:pt x="6" y="642"/>
                </a:lnTo>
                <a:lnTo>
                  <a:pt x="6" y="636"/>
                </a:lnTo>
                <a:lnTo>
                  <a:pt x="6" y="630"/>
                </a:lnTo>
                <a:lnTo>
                  <a:pt x="0" y="630"/>
                </a:lnTo>
                <a:lnTo>
                  <a:pt x="0" y="624"/>
                </a:lnTo>
                <a:lnTo>
                  <a:pt x="6" y="624"/>
                </a:lnTo>
                <a:lnTo>
                  <a:pt x="6" y="618"/>
                </a:lnTo>
                <a:lnTo>
                  <a:pt x="12" y="618"/>
                </a:lnTo>
                <a:lnTo>
                  <a:pt x="18" y="618"/>
                </a:lnTo>
                <a:lnTo>
                  <a:pt x="24" y="618"/>
                </a:lnTo>
                <a:lnTo>
                  <a:pt x="30" y="618"/>
                </a:lnTo>
                <a:lnTo>
                  <a:pt x="30" y="612"/>
                </a:lnTo>
                <a:lnTo>
                  <a:pt x="36" y="612"/>
                </a:lnTo>
                <a:lnTo>
                  <a:pt x="42" y="612"/>
                </a:lnTo>
                <a:lnTo>
                  <a:pt x="48" y="612"/>
                </a:lnTo>
                <a:lnTo>
                  <a:pt x="54" y="612"/>
                </a:lnTo>
                <a:lnTo>
                  <a:pt x="60" y="612"/>
                </a:lnTo>
                <a:lnTo>
                  <a:pt x="66" y="612"/>
                </a:lnTo>
                <a:lnTo>
                  <a:pt x="72" y="612"/>
                </a:lnTo>
                <a:lnTo>
                  <a:pt x="78" y="612"/>
                </a:lnTo>
                <a:lnTo>
                  <a:pt x="84" y="612"/>
                </a:lnTo>
                <a:lnTo>
                  <a:pt x="90" y="612"/>
                </a:lnTo>
                <a:lnTo>
                  <a:pt x="96" y="612"/>
                </a:lnTo>
                <a:lnTo>
                  <a:pt x="102" y="612"/>
                </a:lnTo>
                <a:lnTo>
                  <a:pt x="108" y="612"/>
                </a:lnTo>
                <a:lnTo>
                  <a:pt x="114" y="612"/>
                </a:lnTo>
                <a:lnTo>
                  <a:pt x="120" y="612"/>
                </a:lnTo>
                <a:lnTo>
                  <a:pt x="120" y="606"/>
                </a:lnTo>
                <a:lnTo>
                  <a:pt x="120" y="600"/>
                </a:lnTo>
                <a:lnTo>
                  <a:pt x="114" y="594"/>
                </a:lnTo>
                <a:lnTo>
                  <a:pt x="114" y="588"/>
                </a:lnTo>
                <a:lnTo>
                  <a:pt x="108" y="582"/>
                </a:lnTo>
                <a:lnTo>
                  <a:pt x="108" y="576"/>
                </a:lnTo>
                <a:lnTo>
                  <a:pt x="102" y="576"/>
                </a:lnTo>
                <a:lnTo>
                  <a:pt x="102" y="570"/>
                </a:lnTo>
                <a:lnTo>
                  <a:pt x="102" y="564"/>
                </a:lnTo>
                <a:lnTo>
                  <a:pt x="96" y="564"/>
                </a:lnTo>
                <a:lnTo>
                  <a:pt x="96" y="558"/>
                </a:lnTo>
                <a:lnTo>
                  <a:pt x="96" y="552"/>
                </a:lnTo>
                <a:lnTo>
                  <a:pt x="102" y="552"/>
                </a:lnTo>
                <a:lnTo>
                  <a:pt x="102" y="546"/>
                </a:lnTo>
                <a:lnTo>
                  <a:pt x="102" y="540"/>
                </a:lnTo>
                <a:lnTo>
                  <a:pt x="102" y="534"/>
                </a:lnTo>
                <a:lnTo>
                  <a:pt x="102" y="528"/>
                </a:lnTo>
                <a:lnTo>
                  <a:pt x="102" y="522"/>
                </a:lnTo>
                <a:lnTo>
                  <a:pt x="102" y="516"/>
                </a:lnTo>
                <a:lnTo>
                  <a:pt x="102" y="510"/>
                </a:lnTo>
                <a:lnTo>
                  <a:pt x="108" y="510"/>
                </a:lnTo>
                <a:lnTo>
                  <a:pt x="108" y="504"/>
                </a:lnTo>
                <a:lnTo>
                  <a:pt x="108" y="498"/>
                </a:lnTo>
                <a:lnTo>
                  <a:pt x="102" y="498"/>
                </a:lnTo>
                <a:lnTo>
                  <a:pt x="102" y="492"/>
                </a:lnTo>
                <a:lnTo>
                  <a:pt x="96" y="492"/>
                </a:lnTo>
                <a:lnTo>
                  <a:pt x="96" y="486"/>
                </a:lnTo>
                <a:lnTo>
                  <a:pt x="96" y="480"/>
                </a:lnTo>
                <a:lnTo>
                  <a:pt x="96" y="474"/>
                </a:lnTo>
                <a:lnTo>
                  <a:pt x="102" y="474"/>
                </a:lnTo>
                <a:lnTo>
                  <a:pt x="102" y="468"/>
                </a:lnTo>
                <a:lnTo>
                  <a:pt x="102" y="462"/>
                </a:lnTo>
                <a:lnTo>
                  <a:pt x="102" y="456"/>
                </a:lnTo>
                <a:lnTo>
                  <a:pt x="102" y="450"/>
                </a:lnTo>
                <a:lnTo>
                  <a:pt x="102" y="444"/>
                </a:lnTo>
                <a:lnTo>
                  <a:pt x="108" y="444"/>
                </a:lnTo>
                <a:lnTo>
                  <a:pt x="108" y="438"/>
                </a:lnTo>
                <a:lnTo>
                  <a:pt x="108" y="432"/>
                </a:lnTo>
                <a:lnTo>
                  <a:pt x="102" y="432"/>
                </a:lnTo>
                <a:lnTo>
                  <a:pt x="102" y="426"/>
                </a:lnTo>
                <a:lnTo>
                  <a:pt x="108" y="426"/>
                </a:lnTo>
                <a:lnTo>
                  <a:pt x="108" y="420"/>
                </a:lnTo>
                <a:lnTo>
                  <a:pt x="102" y="420"/>
                </a:lnTo>
                <a:lnTo>
                  <a:pt x="102" y="414"/>
                </a:lnTo>
                <a:lnTo>
                  <a:pt x="102" y="408"/>
                </a:lnTo>
                <a:lnTo>
                  <a:pt x="102" y="402"/>
                </a:lnTo>
                <a:lnTo>
                  <a:pt x="108" y="402"/>
                </a:lnTo>
                <a:lnTo>
                  <a:pt x="102" y="396"/>
                </a:lnTo>
                <a:lnTo>
                  <a:pt x="102" y="390"/>
                </a:lnTo>
                <a:lnTo>
                  <a:pt x="102" y="384"/>
                </a:lnTo>
                <a:lnTo>
                  <a:pt x="102" y="378"/>
                </a:lnTo>
                <a:lnTo>
                  <a:pt x="102" y="372"/>
                </a:lnTo>
                <a:lnTo>
                  <a:pt x="102" y="366"/>
                </a:lnTo>
                <a:lnTo>
                  <a:pt x="96" y="366"/>
                </a:lnTo>
                <a:lnTo>
                  <a:pt x="96" y="360"/>
                </a:lnTo>
                <a:lnTo>
                  <a:pt x="96" y="354"/>
                </a:lnTo>
                <a:lnTo>
                  <a:pt x="96" y="348"/>
                </a:lnTo>
                <a:lnTo>
                  <a:pt x="96" y="342"/>
                </a:lnTo>
                <a:lnTo>
                  <a:pt x="96" y="336"/>
                </a:lnTo>
                <a:lnTo>
                  <a:pt x="96" y="330"/>
                </a:lnTo>
                <a:lnTo>
                  <a:pt x="102" y="330"/>
                </a:lnTo>
                <a:lnTo>
                  <a:pt x="108" y="330"/>
                </a:lnTo>
                <a:lnTo>
                  <a:pt x="108" y="324"/>
                </a:lnTo>
                <a:lnTo>
                  <a:pt x="114" y="324"/>
                </a:lnTo>
                <a:lnTo>
                  <a:pt x="120" y="324"/>
                </a:lnTo>
                <a:lnTo>
                  <a:pt x="120" y="318"/>
                </a:lnTo>
                <a:lnTo>
                  <a:pt x="126" y="318"/>
                </a:lnTo>
                <a:lnTo>
                  <a:pt x="132" y="318"/>
                </a:lnTo>
                <a:lnTo>
                  <a:pt x="138" y="318"/>
                </a:lnTo>
                <a:lnTo>
                  <a:pt x="138" y="324"/>
                </a:lnTo>
                <a:lnTo>
                  <a:pt x="144" y="324"/>
                </a:lnTo>
                <a:lnTo>
                  <a:pt x="144" y="330"/>
                </a:lnTo>
                <a:lnTo>
                  <a:pt x="150" y="330"/>
                </a:lnTo>
                <a:lnTo>
                  <a:pt x="150" y="336"/>
                </a:lnTo>
                <a:lnTo>
                  <a:pt x="156" y="336"/>
                </a:lnTo>
                <a:lnTo>
                  <a:pt x="162" y="342"/>
                </a:lnTo>
                <a:lnTo>
                  <a:pt x="168" y="342"/>
                </a:lnTo>
                <a:lnTo>
                  <a:pt x="168" y="348"/>
                </a:lnTo>
                <a:lnTo>
                  <a:pt x="174" y="348"/>
                </a:lnTo>
                <a:lnTo>
                  <a:pt x="174" y="354"/>
                </a:lnTo>
                <a:lnTo>
                  <a:pt x="180" y="354"/>
                </a:lnTo>
                <a:lnTo>
                  <a:pt x="186" y="354"/>
                </a:lnTo>
                <a:lnTo>
                  <a:pt x="186" y="348"/>
                </a:lnTo>
                <a:lnTo>
                  <a:pt x="192" y="348"/>
                </a:lnTo>
                <a:lnTo>
                  <a:pt x="192" y="342"/>
                </a:lnTo>
                <a:lnTo>
                  <a:pt x="198" y="342"/>
                </a:lnTo>
                <a:lnTo>
                  <a:pt x="204" y="342"/>
                </a:lnTo>
                <a:lnTo>
                  <a:pt x="204" y="336"/>
                </a:lnTo>
                <a:lnTo>
                  <a:pt x="210" y="336"/>
                </a:lnTo>
                <a:lnTo>
                  <a:pt x="210" y="330"/>
                </a:lnTo>
                <a:lnTo>
                  <a:pt x="216" y="330"/>
                </a:lnTo>
                <a:lnTo>
                  <a:pt x="216" y="324"/>
                </a:lnTo>
                <a:lnTo>
                  <a:pt x="222" y="324"/>
                </a:lnTo>
                <a:lnTo>
                  <a:pt x="222" y="318"/>
                </a:lnTo>
                <a:lnTo>
                  <a:pt x="228" y="318"/>
                </a:lnTo>
                <a:lnTo>
                  <a:pt x="234" y="318"/>
                </a:lnTo>
                <a:lnTo>
                  <a:pt x="240" y="318"/>
                </a:lnTo>
                <a:lnTo>
                  <a:pt x="246" y="318"/>
                </a:lnTo>
                <a:lnTo>
                  <a:pt x="252" y="318"/>
                </a:lnTo>
                <a:lnTo>
                  <a:pt x="258" y="318"/>
                </a:lnTo>
                <a:lnTo>
                  <a:pt x="264" y="318"/>
                </a:lnTo>
                <a:lnTo>
                  <a:pt x="264" y="312"/>
                </a:lnTo>
                <a:lnTo>
                  <a:pt x="270" y="306"/>
                </a:lnTo>
                <a:lnTo>
                  <a:pt x="276" y="306"/>
                </a:lnTo>
                <a:lnTo>
                  <a:pt x="276" y="300"/>
                </a:lnTo>
                <a:lnTo>
                  <a:pt x="276" y="294"/>
                </a:lnTo>
                <a:lnTo>
                  <a:pt x="276" y="288"/>
                </a:lnTo>
                <a:lnTo>
                  <a:pt x="276" y="282"/>
                </a:lnTo>
                <a:lnTo>
                  <a:pt x="282" y="282"/>
                </a:lnTo>
                <a:lnTo>
                  <a:pt x="282" y="276"/>
                </a:lnTo>
                <a:lnTo>
                  <a:pt x="288" y="276"/>
                </a:lnTo>
                <a:lnTo>
                  <a:pt x="294" y="276"/>
                </a:lnTo>
                <a:lnTo>
                  <a:pt x="294" y="270"/>
                </a:lnTo>
                <a:lnTo>
                  <a:pt x="300" y="270"/>
                </a:lnTo>
                <a:lnTo>
                  <a:pt x="300" y="264"/>
                </a:lnTo>
                <a:lnTo>
                  <a:pt x="300" y="258"/>
                </a:lnTo>
                <a:lnTo>
                  <a:pt x="294" y="258"/>
                </a:lnTo>
                <a:lnTo>
                  <a:pt x="294" y="252"/>
                </a:lnTo>
                <a:lnTo>
                  <a:pt x="288" y="252"/>
                </a:lnTo>
                <a:lnTo>
                  <a:pt x="282" y="252"/>
                </a:lnTo>
                <a:lnTo>
                  <a:pt x="282" y="246"/>
                </a:lnTo>
                <a:lnTo>
                  <a:pt x="276" y="246"/>
                </a:lnTo>
                <a:lnTo>
                  <a:pt x="270" y="246"/>
                </a:lnTo>
                <a:lnTo>
                  <a:pt x="270" y="240"/>
                </a:lnTo>
                <a:lnTo>
                  <a:pt x="264" y="240"/>
                </a:lnTo>
                <a:lnTo>
                  <a:pt x="258" y="240"/>
                </a:lnTo>
                <a:lnTo>
                  <a:pt x="258" y="234"/>
                </a:lnTo>
                <a:lnTo>
                  <a:pt x="252" y="234"/>
                </a:lnTo>
                <a:lnTo>
                  <a:pt x="246" y="234"/>
                </a:lnTo>
                <a:lnTo>
                  <a:pt x="252" y="234"/>
                </a:lnTo>
                <a:lnTo>
                  <a:pt x="252" y="228"/>
                </a:lnTo>
                <a:lnTo>
                  <a:pt x="258" y="228"/>
                </a:lnTo>
                <a:lnTo>
                  <a:pt x="258" y="222"/>
                </a:lnTo>
                <a:lnTo>
                  <a:pt x="264" y="222"/>
                </a:lnTo>
                <a:lnTo>
                  <a:pt x="264" y="216"/>
                </a:lnTo>
                <a:lnTo>
                  <a:pt x="270" y="216"/>
                </a:lnTo>
                <a:lnTo>
                  <a:pt x="270" y="210"/>
                </a:lnTo>
                <a:lnTo>
                  <a:pt x="270" y="204"/>
                </a:lnTo>
                <a:lnTo>
                  <a:pt x="276" y="204"/>
                </a:lnTo>
                <a:lnTo>
                  <a:pt x="276" y="198"/>
                </a:lnTo>
                <a:lnTo>
                  <a:pt x="282" y="198"/>
                </a:lnTo>
                <a:lnTo>
                  <a:pt x="282" y="192"/>
                </a:lnTo>
                <a:lnTo>
                  <a:pt x="288" y="192"/>
                </a:lnTo>
                <a:lnTo>
                  <a:pt x="288" y="186"/>
                </a:lnTo>
                <a:lnTo>
                  <a:pt x="288" y="180"/>
                </a:lnTo>
                <a:lnTo>
                  <a:pt x="294" y="180"/>
                </a:lnTo>
                <a:lnTo>
                  <a:pt x="294" y="174"/>
                </a:lnTo>
                <a:lnTo>
                  <a:pt x="300" y="174"/>
                </a:lnTo>
                <a:lnTo>
                  <a:pt x="300" y="168"/>
                </a:lnTo>
                <a:lnTo>
                  <a:pt x="306" y="168"/>
                </a:lnTo>
                <a:lnTo>
                  <a:pt x="312" y="168"/>
                </a:lnTo>
                <a:lnTo>
                  <a:pt x="318" y="168"/>
                </a:lnTo>
                <a:lnTo>
                  <a:pt x="312" y="168"/>
                </a:lnTo>
                <a:lnTo>
                  <a:pt x="312" y="162"/>
                </a:lnTo>
                <a:lnTo>
                  <a:pt x="306" y="162"/>
                </a:lnTo>
                <a:lnTo>
                  <a:pt x="300" y="162"/>
                </a:lnTo>
                <a:lnTo>
                  <a:pt x="294" y="162"/>
                </a:lnTo>
                <a:lnTo>
                  <a:pt x="294" y="156"/>
                </a:lnTo>
                <a:lnTo>
                  <a:pt x="294" y="150"/>
                </a:lnTo>
                <a:lnTo>
                  <a:pt x="300" y="150"/>
                </a:lnTo>
                <a:lnTo>
                  <a:pt x="300" y="144"/>
                </a:lnTo>
                <a:lnTo>
                  <a:pt x="300" y="138"/>
                </a:lnTo>
                <a:lnTo>
                  <a:pt x="300" y="132"/>
                </a:lnTo>
                <a:lnTo>
                  <a:pt x="306" y="132"/>
                </a:lnTo>
                <a:lnTo>
                  <a:pt x="306" y="126"/>
                </a:lnTo>
                <a:lnTo>
                  <a:pt x="312" y="126"/>
                </a:lnTo>
                <a:lnTo>
                  <a:pt x="318" y="126"/>
                </a:lnTo>
                <a:lnTo>
                  <a:pt x="318" y="120"/>
                </a:lnTo>
                <a:lnTo>
                  <a:pt x="324" y="120"/>
                </a:lnTo>
                <a:lnTo>
                  <a:pt x="330" y="120"/>
                </a:lnTo>
                <a:lnTo>
                  <a:pt x="336" y="120"/>
                </a:lnTo>
                <a:lnTo>
                  <a:pt x="330" y="114"/>
                </a:lnTo>
                <a:lnTo>
                  <a:pt x="324" y="114"/>
                </a:lnTo>
                <a:lnTo>
                  <a:pt x="324" y="108"/>
                </a:lnTo>
                <a:lnTo>
                  <a:pt x="318" y="108"/>
                </a:lnTo>
                <a:lnTo>
                  <a:pt x="318" y="102"/>
                </a:lnTo>
                <a:lnTo>
                  <a:pt x="318" y="96"/>
                </a:lnTo>
                <a:lnTo>
                  <a:pt x="318" y="90"/>
                </a:lnTo>
                <a:lnTo>
                  <a:pt x="312" y="90"/>
                </a:lnTo>
                <a:lnTo>
                  <a:pt x="312" y="84"/>
                </a:lnTo>
                <a:lnTo>
                  <a:pt x="306" y="84"/>
                </a:lnTo>
                <a:lnTo>
                  <a:pt x="306" y="78"/>
                </a:lnTo>
                <a:lnTo>
                  <a:pt x="300" y="78"/>
                </a:lnTo>
                <a:lnTo>
                  <a:pt x="300" y="72"/>
                </a:lnTo>
                <a:lnTo>
                  <a:pt x="300" y="66"/>
                </a:lnTo>
                <a:lnTo>
                  <a:pt x="294" y="66"/>
                </a:lnTo>
                <a:lnTo>
                  <a:pt x="294" y="60"/>
                </a:lnTo>
                <a:lnTo>
                  <a:pt x="288" y="54"/>
                </a:lnTo>
                <a:lnTo>
                  <a:pt x="288" y="48"/>
                </a:lnTo>
                <a:lnTo>
                  <a:pt x="288" y="42"/>
                </a:lnTo>
                <a:lnTo>
                  <a:pt x="294" y="42"/>
                </a:lnTo>
                <a:lnTo>
                  <a:pt x="300" y="42"/>
                </a:lnTo>
                <a:lnTo>
                  <a:pt x="306" y="42"/>
                </a:lnTo>
                <a:lnTo>
                  <a:pt x="306" y="36"/>
                </a:lnTo>
                <a:lnTo>
                  <a:pt x="312" y="36"/>
                </a:lnTo>
                <a:lnTo>
                  <a:pt x="318" y="36"/>
                </a:lnTo>
                <a:lnTo>
                  <a:pt x="324" y="30"/>
                </a:lnTo>
                <a:lnTo>
                  <a:pt x="324" y="24"/>
                </a:lnTo>
                <a:lnTo>
                  <a:pt x="324" y="18"/>
                </a:lnTo>
                <a:lnTo>
                  <a:pt x="324" y="12"/>
                </a:lnTo>
                <a:lnTo>
                  <a:pt x="324" y="6"/>
                </a:lnTo>
                <a:lnTo>
                  <a:pt x="324" y="0"/>
                </a:lnTo>
                <a:lnTo>
                  <a:pt x="330" y="0"/>
                </a:lnTo>
                <a:lnTo>
                  <a:pt x="330" y="6"/>
                </a:lnTo>
                <a:lnTo>
                  <a:pt x="336" y="6"/>
                </a:lnTo>
                <a:lnTo>
                  <a:pt x="336" y="12"/>
                </a:lnTo>
                <a:lnTo>
                  <a:pt x="342" y="12"/>
                </a:lnTo>
                <a:lnTo>
                  <a:pt x="342" y="18"/>
                </a:lnTo>
                <a:lnTo>
                  <a:pt x="342" y="24"/>
                </a:lnTo>
                <a:lnTo>
                  <a:pt x="348" y="24"/>
                </a:lnTo>
                <a:lnTo>
                  <a:pt x="348" y="30"/>
                </a:lnTo>
                <a:lnTo>
                  <a:pt x="354" y="30"/>
                </a:lnTo>
                <a:lnTo>
                  <a:pt x="354" y="36"/>
                </a:lnTo>
                <a:lnTo>
                  <a:pt x="360" y="36"/>
                </a:lnTo>
                <a:lnTo>
                  <a:pt x="360" y="42"/>
                </a:lnTo>
                <a:close/>
              </a:path>
            </a:pathLst>
          </a:custGeom>
          <a:solidFill>
            <a:srgbClr val="FFFFFF"/>
          </a:solidFill>
          <a:ln w="19050">
            <a:solidFill>
              <a:srgbClr val="64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32" name="Freeform 31">
            <a:extLst>
              <a:ext uri="{FF2B5EF4-FFF2-40B4-BE49-F238E27FC236}">
                <a16:creationId xmlns:a16="http://schemas.microsoft.com/office/drawing/2014/main" id="{46CA1767-C21D-63DC-F06E-85939C5280CD}"/>
              </a:ext>
            </a:extLst>
          </p:cNvPr>
          <p:cNvSpPr>
            <a:spLocks/>
          </p:cNvSpPr>
          <p:nvPr/>
        </p:nvSpPr>
        <p:spPr bwMode="auto">
          <a:xfrm>
            <a:off x="3462427" y="3425395"/>
            <a:ext cx="1143000" cy="1666875"/>
          </a:xfrm>
          <a:custGeom>
            <a:avLst/>
            <a:gdLst>
              <a:gd name="T0" fmla="*/ 228 w 720"/>
              <a:gd name="T1" fmla="*/ 96 h 1050"/>
              <a:gd name="T2" fmla="*/ 258 w 720"/>
              <a:gd name="T3" fmla="*/ 108 h 1050"/>
              <a:gd name="T4" fmla="*/ 312 w 720"/>
              <a:gd name="T5" fmla="*/ 108 h 1050"/>
              <a:gd name="T6" fmla="*/ 366 w 720"/>
              <a:gd name="T7" fmla="*/ 144 h 1050"/>
              <a:gd name="T8" fmla="*/ 414 w 720"/>
              <a:gd name="T9" fmla="*/ 156 h 1050"/>
              <a:gd name="T10" fmla="*/ 438 w 720"/>
              <a:gd name="T11" fmla="*/ 198 h 1050"/>
              <a:gd name="T12" fmla="*/ 462 w 720"/>
              <a:gd name="T13" fmla="*/ 186 h 1050"/>
              <a:gd name="T14" fmla="*/ 492 w 720"/>
              <a:gd name="T15" fmla="*/ 192 h 1050"/>
              <a:gd name="T16" fmla="*/ 534 w 720"/>
              <a:gd name="T17" fmla="*/ 198 h 1050"/>
              <a:gd name="T18" fmla="*/ 570 w 720"/>
              <a:gd name="T19" fmla="*/ 222 h 1050"/>
              <a:gd name="T20" fmla="*/ 600 w 720"/>
              <a:gd name="T21" fmla="*/ 252 h 1050"/>
              <a:gd name="T22" fmla="*/ 642 w 720"/>
              <a:gd name="T23" fmla="*/ 270 h 1050"/>
              <a:gd name="T24" fmla="*/ 672 w 720"/>
              <a:gd name="T25" fmla="*/ 288 h 1050"/>
              <a:gd name="T26" fmla="*/ 684 w 720"/>
              <a:gd name="T27" fmla="*/ 330 h 1050"/>
              <a:gd name="T28" fmla="*/ 714 w 720"/>
              <a:gd name="T29" fmla="*/ 360 h 1050"/>
              <a:gd name="T30" fmla="*/ 702 w 720"/>
              <a:gd name="T31" fmla="*/ 396 h 1050"/>
              <a:gd name="T32" fmla="*/ 678 w 720"/>
              <a:gd name="T33" fmla="*/ 432 h 1050"/>
              <a:gd name="T34" fmla="*/ 672 w 720"/>
              <a:gd name="T35" fmla="*/ 474 h 1050"/>
              <a:gd name="T36" fmla="*/ 672 w 720"/>
              <a:gd name="T37" fmla="*/ 528 h 1050"/>
              <a:gd name="T38" fmla="*/ 654 w 720"/>
              <a:gd name="T39" fmla="*/ 570 h 1050"/>
              <a:gd name="T40" fmla="*/ 636 w 720"/>
              <a:gd name="T41" fmla="*/ 600 h 1050"/>
              <a:gd name="T42" fmla="*/ 618 w 720"/>
              <a:gd name="T43" fmla="*/ 630 h 1050"/>
              <a:gd name="T44" fmla="*/ 618 w 720"/>
              <a:gd name="T45" fmla="*/ 690 h 1050"/>
              <a:gd name="T46" fmla="*/ 594 w 720"/>
              <a:gd name="T47" fmla="*/ 726 h 1050"/>
              <a:gd name="T48" fmla="*/ 588 w 720"/>
              <a:gd name="T49" fmla="*/ 768 h 1050"/>
              <a:gd name="T50" fmla="*/ 588 w 720"/>
              <a:gd name="T51" fmla="*/ 810 h 1050"/>
              <a:gd name="T52" fmla="*/ 564 w 720"/>
              <a:gd name="T53" fmla="*/ 852 h 1050"/>
              <a:gd name="T54" fmla="*/ 540 w 720"/>
              <a:gd name="T55" fmla="*/ 882 h 1050"/>
              <a:gd name="T56" fmla="*/ 498 w 720"/>
              <a:gd name="T57" fmla="*/ 888 h 1050"/>
              <a:gd name="T58" fmla="*/ 474 w 720"/>
              <a:gd name="T59" fmla="*/ 924 h 1050"/>
              <a:gd name="T60" fmla="*/ 438 w 720"/>
              <a:gd name="T61" fmla="*/ 948 h 1050"/>
              <a:gd name="T62" fmla="*/ 426 w 720"/>
              <a:gd name="T63" fmla="*/ 996 h 1050"/>
              <a:gd name="T64" fmla="*/ 408 w 720"/>
              <a:gd name="T65" fmla="*/ 1038 h 1050"/>
              <a:gd name="T66" fmla="*/ 360 w 720"/>
              <a:gd name="T67" fmla="*/ 1044 h 1050"/>
              <a:gd name="T68" fmla="*/ 342 w 720"/>
              <a:gd name="T69" fmla="*/ 1026 h 1050"/>
              <a:gd name="T70" fmla="*/ 318 w 720"/>
              <a:gd name="T71" fmla="*/ 1014 h 1050"/>
              <a:gd name="T72" fmla="*/ 306 w 720"/>
              <a:gd name="T73" fmla="*/ 1026 h 1050"/>
              <a:gd name="T74" fmla="*/ 264 w 720"/>
              <a:gd name="T75" fmla="*/ 1008 h 1050"/>
              <a:gd name="T76" fmla="*/ 234 w 720"/>
              <a:gd name="T77" fmla="*/ 1002 h 1050"/>
              <a:gd name="T78" fmla="*/ 216 w 720"/>
              <a:gd name="T79" fmla="*/ 960 h 1050"/>
              <a:gd name="T80" fmla="*/ 180 w 720"/>
              <a:gd name="T81" fmla="*/ 936 h 1050"/>
              <a:gd name="T82" fmla="*/ 162 w 720"/>
              <a:gd name="T83" fmla="*/ 894 h 1050"/>
              <a:gd name="T84" fmla="*/ 132 w 720"/>
              <a:gd name="T85" fmla="*/ 864 h 1050"/>
              <a:gd name="T86" fmla="*/ 126 w 720"/>
              <a:gd name="T87" fmla="*/ 822 h 1050"/>
              <a:gd name="T88" fmla="*/ 120 w 720"/>
              <a:gd name="T89" fmla="*/ 768 h 1050"/>
              <a:gd name="T90" fmla="*/ 96 w 720"/>
              <a:gd name="T91" fmla="*/ 726 h 1050"/>
              <a:gd name="T92" fmla="*/ 84 w 720"/>
              <a:gd name="T93" fmla="*/ 672 h 1050"/>
              <a:gd name="T94" fmla="*/ 66 w 720"/>
              <a:gd name="T95" fmla="*/ 618 h 1050"/>
              <a:gd name="T96" fmla="*/ 66 w 720"/>
              <a:gd name="T97" fmla="*/ 558 h 1050"/>
              <a:gd name="T98" fmla="*/ 84 w 720"/>
              <a:gd name="T99" fmla="*/ 510 h 1050"/>
              <a:gd name="T100" fmla="*/ 0 w 720"/>
              <a:gd name="T101" fmla="*/ 426 h 1050"/>
              <a:gd name="T102" fmla="*/ 0 w 720"/>
              <a:gd name="T103" fmla="*/ 378 h 1050"/>
              <a:gd name="T104" fmla="*/ 36 w 720"/>
              <a:gd name="T105" fmla="*/ 366 h 1050"/>
              <a:gd name="T106" fmla="*/ 72 w 720"/>
              <a:gd name="T107" fmla="*/ 366 h 1050"/>
              <a:gd name="T108" fmla="*/ 102 w 720"/>
              <a:gd name="T109" fmla="*/ 336 h 1050"/>
              <a:gd name="T110" fmla="*/ 132 w 720"/>
              <a:gd name="T111" fmla="*/ 306 h 1050"/>
              <a:gd name="T112" fmla="*/ 144 w 720"/>
              <a:gd name="T113" fmla="*/ 258 h 1050"/>
              <a:gd name="T114" fmla="*/ 138 w 720"/>
              <a:gd name="T115" fmla="*/ 198 h 1050"/>
              <a:gd name="T116" fmla="*/ 114 w 720"/>
              <a:gd name="T117" fmla="*/ 144 h 1050"/>
              <a:gd name="T118" fmla="*/ 96 w 720"/>
              <a:gd name="T119" fmla="*/ 108 h 1050"/>
              <a:gd name="T120" fmla="*/ 102 w 720"/>
              <a:gd name="T121" fmla="*/ 54 h 1050"/>
              <a:gd name="T122" fmla="*/ 162 w 720"/>
              <a:gd name="T123" fmla="*/ 48 h 1050"/>
              <a:gd name="T124" fmla="*/ 198 w 720"/>
              <a:gd name="T125" fmla="*/ 18 h 1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20" h="1050">
                <a:moveTo>
                  <a:pt x="228" y="0"/>
                </a:moveTo>
                <a:lnTo>
                  <a:pt x="228" y="6"/>
                </a:lnTo>
                <a:lnTo>
                  <a:pt x="228" y="12"/>
                </a:lnTo>
                <a:lnTo>
                  <a:pt x="228" y="18"/>
                </a:lnTo>
                <a:lnTo>
                  <a:pt x="228" y="60"/>
                </a:lnTo>
                <a:lnTo>
                  <a:pt x="228" y="66"/>
                </a:lnTo>
                <a:lnTo>
                  <a:pt x="228" y="78"/>
                </a:lnTo>
                <a:lnTo>
                  <a:pt x="228" y="84"/>
                </a:lnTo>
                <a:lnTo>
                  <a:pt x="228" y="90"/>
                </a:lnTo>
                <a:lnTo>
                  <a:pt x="228" y="96"/>
                </a:lnTo>
                <a:lnTo>
                  <a:pt x="228" y="102"/>
                </a:lnTo>
                <a:lnTo>
                  <a:pt x="228" y="108"/>
                </a:lnTo>
                <a:lnTo>
                  <a:pt x="228" y="114"/>
                </a:lnTo>
                <a:lnTo>
                  <a:pt x="228" y="120"/>
                </a:lnTo>
                <a:lnTo>
                  <a:pt x="234" y="126"/>
                </a:lnTo>
                <a:lnTo>
                  <a:pt x="234" y="120"/>
                </a:lnTo>
                <a:lnTo>
                  <a:pt x="240" y="120"/>
                </a:lnTo>
                <a:lnTo>
                  <a:pt x="246" y="114"/>
                </a:lnTo>
                <a:lnTo>
                  <a:pt x="252" y="114"/>
                </a:lnTo>
                <a:lnTo>
                  <a:pt x="258" y="108"/>
                </a:lnTo>
                <a:lnTo>
                  <a:pt x="264" y="108"/>
                </a:lnTo>
                <a:lnTo>
                  <a:pt x="270" y="108"/>
                </a:lnTo>
                <a:lnTo>
                  <a:pt x="276" y="108"/>
                </a:lnTo>
                <a:lnTo>
                  <a:pt x="282" y="102"/>
                </a:lnTo>
                <a:lnTo>
                  <a:pt x="288" y="102"/>
                </a:lnTo>
                <a:lnTo>
                  <a:pt x="288" y="108"/>
                </a:lnTo>
                <a:lnTo>
                  <a:pt x="294" y="108"/>
                </a:lnTo>
                <a:lnTo>
                  <a:pt x="300" y="108"/>
                </a:lnTo>
                <a:lnTo>
                  <a:pt x="306" y="108"/>
                </a:lnTo>
                <a:lnTo>
                  <a:pt x="312" y="108"/>
                </a:lnTo>
                <a:lnTo>
                  <a:pt x="318" y="114"/>
                </a:lnTo>
                <a:lnTo>
                  <a:pt x="324" y="114"/>
                </a:lnTo>
                <a:lnTo>
                  <a:pt x="330" y="120"/>
                </a:lnTo>
                <a:lnTo>
                  <a:pt x="336" y="120"/>
                </a:lnTo>
                <a:lnTo>
                  <a:pt x="336" y="126"/>
                </a:lnTo>
                <a:lnTo>
                  <a:pt x="342" y="132"/>
                </a:lnTo>
                <a:lnTo>
                  <a:pt x="348" y="138"/>
                </a:lnTo>
                <a:lnTo>
                  <a:pt x="354" y="144"/>
                </a:lnTo>
                <a:lnTo>
                  <a:pt x="360" y="144"/>
                </a:lnTo>
                <a:lnTo>
                  <a:pt x="366" y="144"/>
                </a:lnTo>
                <a:lnTo>
                  <a:pt x="372" y="144"/>
                </a:lnTo>
                <a:lnTo>
                  <a:pt x="378" y="144"/>
                </a:lnTo>
                <a:lnTo>
                  <a:pt x="384" y="144"/>
                </a:lnTo>
                <a:lnTo>
                  <a:pt x="384" y="150"/>
                </a:lnTo>
                <a:lnTo>
                  <a:pt x="390" y="150"/>
                </a:lnTo>
                <a:lnTo>
                  <a:pt x="396" y="150"/>
                </a:lnTo>
                <a:lnTo>
                  <a:pt x="402" y="150"/>
                </a:lnTo>
                <a:lnTo>
                  <a:pt x="408" y="150"/>
                </a:lnTo>
                <a:lnTo>
                  <a:pt x="408" y="156"/>
                </a:lnTo>
                <a:lnTo>
                  <a:pt x="414" y="156"/>
                </a:lnTo>
                <a:lnTo>
                  <a:pt x="414" y="162"/>
                </a:lnTo>
                <a:lnTo>
                  <a:pt x="414" y="168"/>
                </a:lnTo>
                <a:lnTo>
                  <a:pt x="420" y="168"/>
                </a:lnTo>
                <a:lnTo>
                  <a:pt x="426" y="168"/>
                </a:lnTo>
                <a:lnTo>
                  <a:pt x="426" y="174"/>
                </a:lnTo>
                <a:lnTo>
                  <a:pt x="432" y="180"/>
                </a:lnTo>
                <a:lnTo>
                  <a:pt x="432" y="186"/>
                </a:lnTo>
                <a:lnTo>
                  <a:pt x="432" y="192"/>
                </a:lnTo>
                <a:lnTo>
                  <a:pt x="438" y="192"/>
                </a:lnTo>
                <a:lnTo>
                  <a:pt x="438" y="198"/>
                </a:lnTo>
                <a:lnTo>
                  <a:pt x="438" y="204"/>
                </a:lnTo>
                <a:lnTo>
                  <a:pt x="444" y="204"/>
                </a:lnTo>
                <a:lnTo>
                  <a:pt x="444" y="210"/>
                </a:lnTo>
                <a:lnTo>
                  <a:pt x="450" y="210"/>
                </a:lnTo>
                <a:lnTo>
                  <a:pt x="450" y="204"/>
                </a:lnTo>
                <a:lnTo>
                  <a:pt x="456" y="204"/>
                </a:lnTo>
                <a:lnTo>
                  <a:pt x="456" y="198"/>
                </a:lnTo>
                <a:lnTo>
                  <a:pt x="456" y="192"/>
                </a:lnTo>
                <a:lnTo>
                  <a:pt x="462" y="192"/>
                </a:lnTo>
                <a:lnTo>
                  <a:pt x="462" y="186"/>
                </a:lnTo>
                <a:lnTo>
                  <a:pt x="468" y="186"/>
                </a:lnTo>
                <a:lnTo>
                  <a:pt x="468" y="192"/>
                </a:lnTo>
                <a:lnTo>
                  <a:pt x="468" y="198"/>
                </a:lnTo>
                <a:lnTo>
                  <a:pt x="474" y="198"/>
                </a:lnTo>
                <a:lnTo>
                  <a:pt x="480" y="198"/>
                </a:lnTo>
                <a:lnTo>
                  <a:pt x="480" y="204"/>
                </a:lnTo>
                <a:lnTo>
                  <a:pt x="486" y="204"/>
                </a:lnTo>
                <a:lnTo>
                  <a:pt x="486" y="198"/>
                </a:lnTo>
                <a:lnTo>
                  <a:pt x="492" y="198"/>
                </a:lnTo>
                <a:lnTo>
                  <a:pt x="492" y="192"/>
                </a:lnTo>
                <a:lnTo>
                  <a:pt x="492" y="198"/>
                </a:lnTo>
                <a:lnTo>
                  <a:pt x="498" y="198"/>
                </a:lnTo>
                <a:lnTo>
                  <a:pt x="504" y="198"/>
                </a:lnTo>
                <a:lnTo>
                  <a:pt x="510" y="198"/>
                </a:lnTo>
                <a:lnTo>
                  <a:pt x="510" y="192"/>
                </a:lnTo>
                <a:lnTo>
                  <a:pt x="516" y="192"/>
                </a:lnTo>
                <a:lnTo>
                  <a:pt x="516" y="198"/>
                </a:lnTo>
                <a:lnTo>
                  <a:pt x="522" y="198"/>
                </a:lnTo>
                <a:lnTo>
                  <a:pt x="528" y="198"/>
                </a:lnTo>
                <a:lnTo>
                  <a:pt x="534" y="198"/>
                </a:lnTo>
                <a:lnTo>
                  <a:pt x="534" y="204"/>
                </a:lnTo>
                <a:lnTo>
                  <a:pt x="540" y="204"/>
                </a:lnTo>
                <a:lnTo>
                  <a:pt x="546" y="204"/>
                </a:lnTo>
                <a:lnTo>
                  <a:pt x="552" y="204"/>
                </a:lnTo>
                <a:lnTo>
                  <a:pt x="552" y="210"/>
                </a:lnTo>
                <a:lnTo>
                  <a:pt x="558" y="210"/>
                </a:lnTo>
                <a:lnTo>
                  <a:pt x="564" y="210"/>
                </a:lnTo>
                <a:lnTo>
                  <a:pt x="564" y="216"/>
                </a:lnTo>
                <a:lnTo>
                  <a:pt x="570" y="216"/>
                </a:lnTo>
                <a:lnTo>
                  <a:pt x="570" y="222"/>
                </a:lnTo>
                <a:lnTo>
                  <a:pt x="570" y="228"/>
                </a:lnTo>
                <a:lnTo>
                  <a:pt x="576" y="228"/>
                </a:lnTo>
                <a:lnTo>
                  <a:pt x="576" y="234"/>
                </a:lnTo>
                <a:lnTo>
                  <a:pt x="582" y="234"/>
                </a:lnTo>
                <a:lnTo>
                  <a:pt x="582" y="240"/>
                </a:lnTo>
                <a:lnTo>
                  <a:pt x="582" y="246"/>
                </a:lnTo>
                <a:lnTo>
                  <a:pt x="588" y="246"/>
                </a:lnTo>
                <a:lnTo>
                  <a:pt x="594" y="246"/>
                </a:lnTo>
                <a:lnTo>
                  <a:pt x="594" y="252"/>
                </a:lnTo>
                <a:lnTo>
                  <a:pt x="600" y="252"/>
                </a:lnTo>
                <a:lnTo>
                  <a:pt x="606" y="252"/>
                </a:lnTo>
                <a:lnTo>
                  <a:pt x="612" y="252"/>
                </a:lnTo>
                <a:lnTo>
                  <a:pt x="612" y="258"/>
                </a:lnTo>
                <a:lnTo>
                  <a:pt x="612" y="264"/>
                </a:lnTo>
                <a:lnTo>
                  <a:pt x="618" y="264"/>
                </a:lnTo>
                <a:lnTo>
                  <a:pt x="618" y="270"/>
                </a:lnTo>
                <a:lnTo>
                  <a:pt x="624" y="270"/>
                </a:lnTo>
                <a:lnTo>
                  <a:pt x="630" y="270"/>
                </a:lnTo>
                <a:lnTo>
                  <a:pt x="636" y="270"/>
                </a:lnTo>
                <a:lnTo>
                  <a:pt x="642" y="270"/>
                </a:lnTo>
                <a:lnTo>
                  <a:pt x="642" y="264"/>
                </a:lnTo>
                <a:lnTo>
                  <a:pt x="648" y="264"/>
                </a:lnTo>
                <a:lnTo>
                  <a:pt x="654" y="264"/>
                </a:lnTo>
                <a:lnTo>
                  <a:pt x="660" y="264"/>
                </a:lnTo>
                <a:lnTo>
                  <a:pt x="660" y="258"/>
                </a:lnTo>
                <a:lnTo>
                  <a:pt x="660" y="270"/>
                </a:lnTo>
                <a:lnTo>
                  <a:pt x="660" y="276"/>
                </a:lnTo>
                <a:lnTo>
                  <a:pt x="666" y="276"/>
                </a:lnTo>
                <a:lnTo>
                  <a:pt x="672" y="282"/>
                </a:lnTo>
                <a:lnTo>
                  <a:pt x="672" y="288"/>
                </a:lnTo>
                <a:lnTo>
                  <a:pt x="672" y="294"/>
                </a:lnTo>
                <a:lnTo>
                  <a:pt x="672" y="300"/>
                </a:lnTo>
                <a:lnTo>
                  <a:pt x="672" y="306"/>
                </a:lnTo>
                <a:lnTo>
                  <a:pt x="672" y="312"/>
                </a:lnTo>
                <a:lnTo>
                  <a:pt x="678" y="312"/>
                </a:lnTo>
                <a:lnTo>
                  <a:pt x="678" y="318"/>
                </a:lnTo>
                <a:lnTo>
                  <a:pt x="684" y="318"/>
                </a:lnTo>
                <a:lnTo>
                  <a:pt x="690" y="324"/>
                </a:lnTo>
                <a:lnTo>
                  <a:pt x="690" y="330"/>
                </a:lnTo>
                <a:lnTo>
                  <a:pt x="684" y="330"/>
                </a:lnTo>
                <a:lnTo>
                  <a:pt x="684" y="336"/>
                </a:lnTo>
                <a:lnTo>
                  <a:pt x="684" y="342"/>
                </a:lnTo>
                <a:lnTo>
                  <a:pt x="684" y="348"/>
                </a:lnTo>
                <a:lnTo>
                  <a:pt x="690" y="348"/>
                </a:lnTo>
                <a:lnTo>
                  <a:pt x="690" y="354"/>
                </a:lnTo>
                <a:lnTo>
                  <a:pt x="690" y="360"/>
                </a:lnTo>
                <a:lnTo>
                  <a:pt x="696" y="360"/>
                </a:lnTo>
                <a:lnTo>
                  <a:pt x="702" y="360"/>
                </a:lnTo>
                <a:lnTo>
                  <a:pt x="708" y="360"/>
                </a:lnTo>
                <a:lnTo>
                  <a:pt x="714" y="360"/>
                </a:lnTo>
                <a:lnTo>
                  <a:pt x="714" y="366"/>
                </a:lnTo>
                <a:lnTo>
                  <a:pt x="720" y="366"/>
                </a:lnTo>
                <a:lnTo>
                  <a:pt x="720" y="372"/>
                </a:lnTo>
                <a:lnTo>
                  <a:pt x="714" y="372"/>
                </a:lnTo>
                <a:lnTo>
                  <a:pt x="714" y="378"/>
                </a:lnTo>
                <a:lnTo>
                  <a:pt x="714" y="384"/>
                </a:lnTo>
                <a:lnTo>
                  <a:pt x="708" y="384"/>
                </a:lnTo>
                <a:lnTo>
                  <a:pt x="708" y="390"/>
                </a:lnTo>
                <a:lnTo>
                  <a:pt x="702" y="390"/>
                </a:lnTo>
                <a:lnTo>
                  <a:pt x="702" y="396"/>
                </a:lnTo>
                <a:lnTo>
                  <a:pt x="702" y="402"/>
                </a:lnTo>
                <a:lnTo>
                  <a:pt x="696" y="402"/>
                </a:lnTo>
                <a:lnTo>
                  <a:pt x="696" y="408"/>
                </a:lnTo>
                <a:lnTo>
                  <a:pt x="690" y="408"/>
                </a:lnTo>
                <a:lnTo>
                  <a:pt x="684" y="408"/>
                </a:lnTo>
                <a:lnTo>
                  <a:pt x="684" y="414"/>
                </a:lnTo>
                <a:lnTo>
                  <a:pt x="684" y="420"/>
                </a:lnTo>
                <a:lnTo>
                  <a:pt x="678" y="420"/>
                </a:lnTo>
                <a:lnTo>
                  <a:pt x="678" y="426"/>
                </a:lnTo>
                <a:lnTo>
                  <a:pt x="678" y="432"/>
                </a:lnTo>
                <a:lnTo>
                  <a:pt x="678" y="438"/>
                </a:lnTo>
                <a:lnTo>
                  <a:pt x="672" y="438"/>
                </a:lnTo>
                <a:lnTo>
                  <a:pt x="672" y="444"/>
                </a:lnTo>
                <a:lnTo>
                  <a:pt x="672" y="450"/>
                </a:lnTo>
                <a:lnTo>
                  <a:pt x="672" y="456"/>
                </a:lnTo>
                <a:lnTo>
                  <a:pt x="678" y="456"/>
                </a:lnTo>
                <a:lnTo>
                  <a:pt x="678" y="462"/>
                </a:lnTo>
                <a:lnTo>
                  <a:pt x="678" y="468"/>
                </a:lnTo>
                <a:lnTo>
                  <a:pt x="678" y="474"/>
                </a:lnTo>
                <a:lnTo>
                  <a:pt x="672" y="474"/>
                </a:lnTo>
                <a:lnTo>
                  <a:pt x="672" y="480"/>
                </a:lnTo>
                <a:lnTo>
                  <a:pt x="672" y="486"/>
                </a:lnTo>
                <a:lnTo>
                  <a:pt x="672" y="492"/>
                </a:lnTo>
                <a:lnTo>
                  <a:pt x="672" y="498"/>
                </a:lnTo>
                <a:lnTo>
                  <a:pt x="666" y="498"/>
                </a:lnTo>
                <a:lnTo>
                  <a:pt x="666" y="504"/>
                </a:lnTo>
                <a:lnTo>
                  <a:pt x="666" y="510"/>
                </a:lnTo>
                <a:lnTo>
                  <a:pt x="666" y="516"/>
                </a:lnTo>
                <a:lnTo>
                  <a:pt x="672" y="522"/>
                </a:lnTo>
                <a:lnTo>
                  <a:pt x="672" y="528"/>
                </a:lnTo>
                <a:lnTo>
                  <a:pt x="672" y="534"/>
                </a:lnTo>
                <a:lnTo>
                  <a:pt x="672" y="540"/>
                </a:lnTo>
                <a:lnTo>
                  <a:pt x="672" y="546"/>
                </a:lnTo>
                <a:lnTo>
                  <a:pt x="672" y="552"/>
                </a:lnTo>
                <a:lnTo>
                  <a:pt x="672" y="558"/>
                </a:lnTo>
                <a:lnTo>
                  <a:pt x="666" y="558"/>
                </a:lnTo>
                <a:lnTo>
                  <a:pt x="666" y="564"/>
                </a:lnTo>
                <a:lnTo>
                  <a:pt x="660" y="564"/>
                </a:lnTo>
                <a:lnTo>
                  <a:pt x="660" y="570"/>
                </a:lnTo>
                <a:lnTo>
                  <a:pt x="654" y="570"/>
                </a:lnTo>
                <a:lnTo>
                  <a:pt x="654" y="576"/>
                </a:lnTo>
                <a:lnTo>
                  <a:pt x="648" y="576"/>
                </a:lnTo>
                <a:lnTo>
                  <a:pt x="642" y="576"/>
                </a:lnTo>
                <a:lnTo>
                  <a:pt x="642" y="582"/>
                </a:lnTo>
                <a:lnTo>
                  <a:pt x="636" y="582"/>
                </a:lnTo>
                <a:lnTo>
                  <a:pt x="636" y="588"/>
                </a:lnTo>
                <a:lnTo>
                  <a:pt x="630" y="588"/>
                </a:lnTo>
                <a:lnTo>
                  <a:pt x="630" y="594"/>
                </a:lnTo>
                <a:lnTo>
                  <a:pt x="636" y="594"/>
                </a:lnTo>
                <a:lnTo>
                  <a:pt x="636" y="600"/>
                </a:lnTo>
                <a:lnTo>
                  <a:pt x="636" y="606"/>
                </a:lnTo>
                <a:lnTo>
                  <a:pt x="642" y="606"/>
                </a:lnTo>
                <a:lnTo>
                  <a:pt x="642" y="612"/>
                </a:lnTo>
                <a:lnTo>
                  <a:pt x="642" y="618"/>
                </a:lnTo>
                <a:lnTo>
                  <a:pt x="636" y="618"/>
                </a:lnTo>
                <a:lnTo>
                  <a:pt x="636" y="624"/>
                </a:lnTo>
                <a:lnTo>
                  <a:pt x="630" y="624"/>
                </a:lnTo>
                <a:lnTo>
                  <a:pt x="624" y="624"/>
                </a:lnTo>
                <a:lnTo>
                  <a:pt x="624" y="630"/>
                </a:lnTo>
                <a:lnTo>
                  <a:pt x="618" y="630"/>
                </a:lnTo>
                <a:lnTo>
                  <a:pt x="618" y="636"/>
                </a:lnTo>
                <a:lnTo>
                  <a:pt x="618" y="642"/>
                </a:lnTo>
                <a:lnTo>
                  <a:pt x="618" y="648"/>
                </a:lnTo>
                <a:lnTo>
                  <a:pt x="618" y="654"/>
                </a:lnTo>
                <a:lnTo>
                  <a:pt x="618" y="660"/>
                </a:lnTo>
                <a:lnTo>
                  <a:pt x="618" y="666"/>
                </a:lnTo>
                <a:lnTo>
                  <a:pt x="618" y="672"/>
                </a:lnTo>
                <a:lnTo>
                  <a:pt x="618" y="678"/>
                </a:lnTo>
                <a:lnTo>
                  <a:pt x="618" y="684"/>
                </a:lnTo>
                <a:lnTo>
                  <a:pt x="618" y="690"/>
                </a:lnTo>
                <a:lnTo>
                  <a:pt x="612" y="690"/>
                </a:lnTo>
                <a:lnTo>
                  <a:pt x="612" y="696"/>
                </a:lnTo>
                <a:lnTo>
                  <a:pt x="606" y="696"/>
                </a:lnTo>
                <a:lnTo>
                  <a:pt x="606" y="702"/>
                </a:lnTo>
                <a:lnTo>
                  <a:pt x="606" y="708"/>
                </a:lnTo>
                <a:lnTo>
                  <a:pt x="600" y="708"/>
                </a:lnTo>
                <a:lnTo>
                  <a:pt x="600" y="714"/>
                </a:lnTo>
                <a:lnTo>
                  <a:pt x="600" y="720"/>
                </a:lnTo>
                <a:lnTo>
                  <a:pt x="600" y="726"/>
                </a:lnTo>
                <a:lnTo>
                  <a:pt x="594" y="726"/>
                </a:lnTo>
                <a:lnTo>
                  <a:pt x="594" y="732"/>
                </a:lnTo>
                <a:lnTo>
                  <a:pt x="588" y="732"/>
                </a:lnTo>
                <a:lnTo>
                  <a:pt x="588" y="738"/>
                </a:lnTo>
                <a:lnTo>
                  <a:pt x="582" y="738"/>
                </a:lnTo>
                <a:lnTo>
                  <a:pt x="582" y="744"/>
                </a:lnTo>
                <a:lnTo>
                  <a:pt x="582" y="750"/>
                </a:lnTo>
                <a:lnTo>
                  <a:pt x="582" y="756"/>
                </a:lnTo>
                <a:lnTo>
                  <a:pt x="588" y="756"/>
                </a:lnTo>
                <a:lnTo>
                  <a:pt x="588" y="762"/>
                </a:lnTo>
                <a:lnTo>
                  <a:pt x="588" y="768"/>
                </a:lnTo>
                <a:lnTo>
                  <a:pt x="594" y="768"/>
                </a:lnTo>
                <a:lnTo>
                  <a:pt x="594" y="774"/>
                </a:lnTo>
                <a:lnTo>
                  <a:pt x="588" y="780"/>
                </a:lnTo>
                <a:lnTo>
                  <a:pt x="588" y="786"/>
                </a:lnTo>
                <a:lnTo>
                  <a:pt x="588" y="792"/>
                </a:lnTo>
                <a:lnTo>
                  <a:pt x="582" y="792"/>
                </a:lnTo>
                <a:lnTo>
                  <a:pt x="582" y="798"/>
                </a:lnTo>
                <a:lnTo>
                  <a:pt x="588" y="798"/>
                </a:lnTo>
                <a:lnTo>
                  <a:pt x="588" y="804"/>
                </a:lnTo>
                <a:lnTo>
                  <a:pt x="588" y="810"/>
                </a:lnTo>
                <a:lnTo>
                  <a:pt x="588" y="816"/>
                </a:lnTo>
                <a:lnTo>
                  <a:pt x="582" y="822"/>
                </a:lnTo>
                <a:lnTo>
                  <a:pt x="582" y="828"/>
                </a:lnTo>
                <a:lnTo>
                  <a:pt x="576" y="828"/>
                </a:lnTo>
                <a:lnTo>
                  <a:pt x="576" y="834"/>
                </a:lnTo>
                <a:lnTo>
                  <a:pt x="570" y="834"/>
                </a:lnTo>
                <a:lnTo>
                  <a:pt x="570" y="840"/>
                </a:lnTo>
                <a:lnTo>
                  <a:pt x="570" y="846"/>
                </a:lnTo>
                <a:lnTo>
                  <a:pt x="564" y="846"/>
                </a:lnTo>
                <a:lnTo>
                  <a:pt x="564" y="852"/>
                </a:lnTo>
                <a:lnTo>
                  <a:pt x="558" y="852"/>
                </a:lnTo>
                <a:lnTo>
                  <a:pt x="552" y="852"/>
                </a:lnTo>
                <a:lnTo>
                  <a:pt x="552" y="858"/>
                </a:lnTo>
                <a:lnTo>
                  <a:pt x="552" y="864"/>
                </a:lnTo>
                <a:lnTo>
                  <a:pt x="546" y="864"/>
                </a:lnTo>
                <a:lnTo>
                  <a:pt x="546" y="870"/>
                </a:lnTo>
                <a:lnTo>
                  <a:pt x="540" y="870"/>
                </a:lnTo>
                <a:lnTo>
                  <a:pt x="546" y="876"/>
                </a:lnTo>
                <a:lnTo>
                  <a:pt x="540" y="876"/>
                </a:lnTo>
                <a:lnTo>
                  <a:pt x="540" y="882"/>
                </a:lnTo>
                <a:lnTo>
                  <a:pt x="534" y="882"/>
                </a:lnTo>
                <a:lnTo>
                  <a:pt x="534" y="888"/>
                </a:lnTo>
                <a:lnTo>
                  <a:pt x="528" y="888"/>
                </a:lnTo>
                <a:lnTo>
                  <a:pt x="528" y="894"/>
                </a:lnTo>
                <a:lnTo>
                  <a:pt x="522" y="894"/>
                </a:lnTo>
                <a:lnTo>
                  <a:pt x="522" y="888"/>
                </a:lnTo>
                <a:lnTo>
                  <a:pt x="516" y="888"/>
                </a:lnTo>
                <a:lnTo>
                  <a:pt x="510" y="888"/>
                </a:lnTo>
                <a:lnTo>
                  <a:pt x="504" y="888"/>
                </a:lnTo>
                <a:lnTo>
                  <a:pt x="498" y="888"/>
                </a:lnTo>
                <a:lnTo>
                  <a:pt x="498" y="894"/>
                </a:lnTo>
                <a:lnTo>
                  <a:pt x="492" y="894"/>
                </a:lnTo>
                <a:lnTo>
                  <a:pt x="486" y="894"/>
                </a:lnTo>
                <a:lnTo>
                  <a:pt x="486" y="900"/>
                </a:lnTo>
                <a:lnTo>
                  <a:pt x="480" y="900"/>
                </a:lnTo>
                <a:lnTo>
                  <a:pt x="480" y="906"/>
                </a:lnTo>
                <a:lnTo>
                  <a:pt x="480" y="912"/>
                </a:lnTo>
                <a:lnTo>
                  <a:pt x="480" y="918"/>
                </a:lnTo>
                <a:lnTo>
                  <a:pt x="480" y="924"/>
                </a:lnTo>
                <a:lnTo>
                  <a:pt x="474" y="924"/>
                </a:lnTo>
                <a:lnTo>
                  <a:pt x="468" y="924"/>
                </a:lnTo>
                <a:lnTo>
                  <a:pt x="462" y="924"/>
                </a:lnTo>
                <a:lnTo>
                  <a:pt x="456" y="924"/>
                </a:lnTo>
                <a:lnTo>
                  <a:pt x="456" y="930"/>
                </a:lnTo>
                <a:lnTo>
                  <a:pt x="450" y="930"/>
                </a:lnTo>
                <a:lnTo>
                  <a:pt x="444" y="930"/>
                </a:lnTo>
                <a:lnTo>
                  <a:pt x="444" y="936"/>
                </a:lnTo>
                <a:lnTo>
                  <a:pt x="438" y="936"/>
                </a:lnTo>
                <a:lnTo>
                  <a:pt x="438" y="942"/>
                </a:lnTo>
                <a:lnTo>
                  <a:pt x="438" y="948"/>
                </a:lnTo>
                <a:lnTo>
                  <a:pt x="432" y="948"/>
                </a:lnTo>
                <a:lnTo>
                  <a:pt x="432" y="954"/>
                </a:lnTo>
                <a:lnTo>
                  <a:pt x="432" y="960"/>
                </a:lnTo>
                <a:lnTo>
                  <a:pt x="426" y="960"/>
                </a:lnTo>
                <a:lnTo>
                  <a:pt x="426" y="966"/>
                </a:lnTo>
                <a:lnTo>
                  <a:pt x="426" y="972"/>
                </a:lnTo>
                <a:lnTo>
                  <a:pt x="426" y="978"/>
                </a:lnTo>
                <a:lnTo>
                  <a:pt x="426" y="984"/>
                </a:lnTo>
                <a:lnTo>
                  <a:pt x="426" y="990"/>
                </a:lnTo>
                <a:lnTo>
                  <a:pt x="426" y="996"/>
                </a:lnTo>
                <a:lnTo>
                  <a:pt x="426" y="1002"/>
                </a:lnTo>
                <a:lnTo>
                  <a:pt x="426" y="1008"/>
                </a:lnTo>
                <a:lnTo>
                  <a:pt x="426" y="1014"/>
                </a:lnTo>
                <a:lnTo>
                  <a:pt x="426" y="1020"/>
                </a:lnTo>
                <a:lnTo>
                  <a:pt x="426" y="1026"/>
                </a:lnTo>
                <a:lnTo>
                  <a:pt x="420" y="1026"/>
                </a:lnTo>
                <a:lnTo>
                  <a:pt x="420" y="1032"/>
                </a:lnTo>
                <a:lnTo>
                  <a:pt x="420" y="1038"/>
                </a:lnTo>
                <a:lnTo>
                  <a:pt x="414" y="1038"/>
                </a:lnTo>
                <a:lnTo>
                  <a:pt x="408" y="1038"/>
                </a:lnTo>
                <a:lnTo>
                  <a:pt x="408" y="1032"/>
                </a:lnTo>
                <a:lnTo>
                  <a:pt x="402" y="1032"/>
                </a:lnTo>
                <a:lnTo>
                  <a:pt x="396" y="1032"/>
                </a:lnTo>
                <a:lnTo>
                  <a:pt x="390" y="1032"/>
                </a:lnTo>
                <a:lnTo>
                  <a:pt x="384" y="1032"/>
                </a:lnTo>
                <a:lnTo>
                  <a:pt x="378" y="1032"/>
                </a:lnTo>
                <a:lnTo>
                  <a:pt x="372" y="1032"/>
                </a:lnTo>
                <a:lnTo>
                  <a:pt x="366" y="1038"/>
                </a:lnTo>
                <a:lnTo>
                  <a:pt x="360" y="1038"/>
                </a:lnTo>
                <a:lnTo>
                  <a:pt x="360" y="1044"/>
                </a:lnTo>
                <a:lnTo>
                  <a:pt x="354" y="1044"/>
                </a:lnTo>
                <a:lnTo>
                  <a:pt x="354" y="1050"/>
                </a:lnTo>
                <a:lnTo>
                  <a:pt x="348" y="1050"/>
                </a:lnTo>
                <a:lnTo>
                  <a:pt x="342" y="1050"/>
                </a:lnTo>
                <a:lnTo>
                  <a:pt x="336" y="1050"/>
                </a:lnTo>
                <a:lnTo>
                  <a:pt x="336" y="1044"/>
                </a:lnTo>
                <a:lnTo>
                  <a:pt x="342" y="1044"/>
                </a:lnTo>
                <a:lnTo>
                  <a:pt x="342" y="1038"/>
                </a:lnTo>
                <a:lnTo>
                  <a:pt x="342" y="1032"/>
                </a:lnTo>
                <a:lnTo>
                  <a:pt x="342" y="1026"/>
                </a:lnTo>
                <a:lnTo>
                  <a:pt x="342" y="1020"/>
                </a:lnTo>
                <a:lnTo>
                  <a:pt x="342" y="1014"/>
                </a:lnTo>
                <a:lnTo>
                  <a:pt x="342" y="1008"/>
                </a:lnTo>
                <a:lnTo>
                  <a:pt x="336" y="1008"/>
                </a:lnTo>
                <a:lnTo>
                  <a:pt x="336" y="1002"/>
                </a:lnTo>
                <a:lnTo>
                  <a:pt x="330" y="1002"/>
                </a:lnTo>
                <a:lnTo>
                  <a:pt x="324" y="1002"/>
                </a:lnTo>
                <a:lnTo>
                  <a:pt x="324" y="1008"/>
                </a:lnTo>
                <a:lnTo>
                  <a:pt x="318" y="1008"/>
                </a:lnTo>
                <a:lnTo>
                  <a:pt x="318" y="1014"/>
                </a:lnTo>
                <a:lnTo>
                  <a:pt x="312" y="1014"/>
                </a:lnTo>
                <a:lnTo>
                  <a:pt x="318" y="1020"/>
                </a:lnTo>
                <a:lnTo>
                  <a:pt x="312" y="1020"/>
                </a:lnTo>
                <a:lnTo>
                  <a:pt x="312" y="1026"/>
                </a:lnTo>
                <a:lnTo>
                  <a:pt x="312" y="1032"/>
                </a:lnTo>
                <a:lnTo>
                  <a:pt x="306" y="1032"/>
                </a:lnTo>
                <a:lnTo>
                  <a:pt x="306" y="1038"/>
                </a:lnTo>
                <a:lnTo>
                  <a:pt x="306" y="1032"/>
                </a:lnTo>
                <a:lnTo>
                  <a:pt x="300" y="1032"/>
                </a:lnTo>
                <a:lnTo>
                  <a:pt x="306" y="1026"/>
                </a:lnTo>
                <a:lnTo>
                  <a:pt x="306" y="1020"/>
                </a:lnTo>
                <a:lnTo>
                  <a:pt x="300" y="1020"/>
                </a:lnTo>
                <a:lnTo>
                  <a:pt x="294" y="1020"/>
                </a:lnTo>
                <a:lnTo>
                  <a:pt x="288" y="1020"/>
                </a:lnTo>
                <a:lnTo>
                  <a:pt x="288" y="1014"/>
                </a:lnTo>
                <a:lnTo>
                  <a:pt x="282" y="1014"/>
                </a:lnTo>
                <a:lnTo>
                  <a:pt x="282" y="1008"/>
                </a:lnTo>
                <a:lnTo>
                  <a:pt x="276" y="1008"/>
                </a:lnTo>
                <a:lnTo>
                  <a:pt x="270" y="1008"/>
                </a:lnTo>
                <a:lnTo>
                  <a:pt x="264" y="1008"/>
                </a:lnTo>
                <a:lnTo>
                  <a:pt x="264" y="1014"/>
                </a:lnTo>
                <a:lnTo>
                  <a:pt x="258" y="1014"/>
                </a:lnTo>
                <a:lnTo>
                  <a:pt x="258" y="1020"/>
                </a:lnTo>
                <a:lnTo>
                  <a:pt x="252" y="1020"/>
                </a:lnTo>
                <a:lnTo>
                  <a:pt x="246" y="1020"/>
                </a:lnTo>
                <a:lnTo>
                  <a:pt x="246" y="1014"/>
                </a:lnTo>
                <a:lnTo>
                  <a:pt x="240" y="1014"/>
                </a:lnTo>
                <a:lnTo>
                  <a:pt x="240" y="1008"/>
                </a:lnTo>
                <a:lnTo>
                  <a:pt x="234" y="1008"/>
                </a:lnTo>
                <a:lnTo>
                  <a:pt x="234" y="1002"/>
                </a:lnTo>
                <a:lnTo>
                  <a:pt x="234" y="996"/>
                </a:lnTo>
                <a:lnTo>
                  <a:pt x="234" y="990"/>
                </a:lnTo>
                <a:lnTo>
                  <a:pt x="228" y="990"/>
                </a:lnTo>
                <a:lnTo>
                  <a:pt x="228" y="984"/>
                </a:lnTo>
                <a:lnTo>
                  <a:pt x="228" y="978"/>
                </a:lnTo>
                <a:lnTo>
                  <a:pt x="222" y="978"/>
                </a:lnTo>
                <a:lnTo>
                  <a:pt x="222" y="972"/>
                </a:lnTo>
                <a:lnTo>
                  <a:pt x="222" y="966"/>
                </a:lnTo>
                <a:lnTo>
                  <a:pt x="216" y="966"/>
                </a:lnTo>
                <a:lnTo>
                  <a:pt x="216" y="960"/>
                </a:lnTo>
                <a:lnTo>
                  <a:pt x="216" y="954"/>
                </a:lnTo>
                <a:lnTo>
                  <a:pt x="216" y="948"/>
                </a:lnTo>
                <a:lnTo>
                  <a:pt x="210" y="948"/>
                </a:lnTo>
                <a:lnTo>
                  <a:pt x="210" y="942"/>
                </a:lnTo>
                <a:lnTo>
                  <a:pt x="204" y="942"/>
                </a:lnTo>
                <a:lnTo>
                  <a:pt x="198" y="942"/>
                </a:lnTo>
                <a:lnTo>
                  <a:pt x="192" y="942"/>
                </a:lnTo>
                <a:lnTo>
                  <a:pt x="186" y="942"/>
                </a:lnTo>
                <a:lnTo>
                  <a:pt x="186" y="936"/>
                </a:lnTo>
                <a:lnTo>
                  <a:pt x="180" y="936"/>
                </a:lnTo>
                <a:lnTo>
                  <a:pt x="180" y="930"/>
                </a:lnTo>
                <a:lnTo>
                  <a:pt x="180" y="924"/>
                </a:lnTo>
                <a:lnTo>
                  <a:pt x="180" y="918"/>
                </a:lnTo>
                <a:lnTo>
                  <a:pt x="180" y="912"/>
                </a:lnTo>
                <a:lnTo>
                  <a:pt x="180" y="906"/>
                </a:lnTo>
                <a:lnTo>
                  <a:pt x="174" y="906"/>
                </a:lnTo>
                <a:lnTo>
                  <a:pt x="174" y="900"/>
                </a:lnTo>
                <a:lnTo>
                  <a:pt x="168" y="900"/>
                </a:lnTo>
                <a:lnTo>
                  <a:pt x="168" y="894"/>
                </a:lnTo>
                <a:lnTo>
                  <a:pt x="162" y="894"/>
                </a:lnTo>
                <a:lnTo>
                  <a:pt x="162" y="888"/>
                </a:lnTo>
                <a:lnTo>
                  <a:pt x="156" y="888"/>
                </a:lnTo>
                <a:lnTo>
                  <a:pt x="150" y="888"/>
                </a:lnTo>
                <a:lnTo>
                  <a:pt x="150" y="882"/>
                </a:lnTo>
                <a:lnTo>
                  <a:pt x="144" y="882"/>
                </a:lnTo>
                <a:lnTo>
                  <a:pt x="144" y="876"/>
                </a:lnTo>
                <a:lnTo>
                  <a:pt x="138" y="876"/>
                </a:lnTo>
                <a:lnTo>
                  <a:pt x="138" y="870"/>
                </a:lnTo>
                <a:lnTo>
                  <a:pt x="132" y="870"/>
                </a:lnTo>
                <a:lnTo>
                  <a:pt x="132" y="864"/>
                </a:lnTo>
                <a:lnTo>
                  <a:pt x="132" y="858"/>
                </a:lnTo>
                <a:lnTo>
                  <a:pt x="126" y="858"/>
                </a:lnTo>
                <a:lnTo>
                  <a:pt x="126" y="852"/>
                </a:lnTo>
                <a:lnTo>
                  <a:pt x="120" y="852"/>
                </a:lnTo>
                <a:lnTo>
                  <a:pt x="120" y="846"/>
                </a:lnTo>
                <a:lnTo>
                  <a:pt x="120" y="840"/>
                </a:lnTo>
                <a:lnTo>
                  <a:pt x="120" y="834"/>
                </a:lnTo>
                <a:lnTo>
                  <a:pt x="126" y="834"/>
                </a:lnTo>
                <a:lnTo>
                  <a:pt x="126" y="828"/>
                </a:lnTo>
                <a:lnTo>
                  <a:pt x="126" y="822"/>
                </a:lnTo>
                <a:lnTo>
                  <a:pt x="126" y="816"/>
                </a:lnTo>
                <a:lnTo>
                  <a:pt x="126" y="810"/>
                </a:lnTo>
                <a:lnTo>
                  <a:pt x="126" y="804"/>
                </a:lnTo>
                <a:lnTo>
                  <a:pt x="126" y="798"/>
                </a:lnTo>
                <a:lnTo>
                  <a:pt x="126" y="792"/>
                </a:lnTo>
                <a:lnTo>
                  <a:pt x="120" y="792"/>
                </a:lnTo>
                <a:lnTo>
                  <a:pt x="120" y="786"/>
                </a:lnTo>
                <a:lnTo>
                  <a:pt x="120" y="780"/>
                </a:lnTo>
                <a:lnTo>
                  <a:pt x="120" y="774"/>
                </a:lnTo>
                <a:lnTo>
                  <a:pt x="120" y="768"/>
                </a:lnTo>
                <a:lnTo>
                  <a:pt x="120" y="762"/>
                </a:lnTo>
                <a:lnTo>
                  <a:pt x="120" y="756"/>
                </a:lnTo>
                <a:lnTo>
                  <a:pt x="114" y="756"/>
                </a:lnTo>
                <a:lnTo>
                  <a:pt x="114" y="750"/>
                </a:lnTo>
                <a:lnTo>
                  <a:pt x="114" y="744"/>
                </a:lnTo>
                <a:lnTo>
                  <a:pt x="108" y="744"/>
                </a:lnTo>
                <a:lnTo>
                  <a:pt x="108" y="738"/>
                </a:lnTo>
                <a:lnTo>
                  <a:pt x="102" y="732"/>
                </a:lnTo>
                <a:lnTo>
                  <a:pt x="102" y="726"/>
                </a:lnTo>
                <a:lnTo>
                  <a:pt x="96" y="726"/>
                </a:lnTo>
                <a:lnTo>
                  <a:pt x="96" y="720"/>
                </a:lnTo>
                <a:lnTo>
                  <a:pt x="96" y="714"/>
                </a:lnTo>
                <a:lnTo>
                  <a:pt x="96" y="708"/>
                </a:lnTo>
                <a:lnTo>
                  <a:pt x="90" y="702"/>
                </a:lnTo>
                <a:lnTo>
                  <a:pt x="90" y="696"/>
                </a:lnTo>
                <a:lnTo>
                  <a:pt x="90" y="690"/>
                </a:lnTo>
                <a:lnTo>
                  <a:pt x="84" y="690"/>
                </a:lnTo>
                <a:lnTo>
                  <a:pt x="84" y="684"/>
                </a:lnTo>
                <a:lnTo>
                  <a:pt x="84" y="678"/>
                </a:lnTo>
                <a:lnTo>
                  <a:pt x="84" y="672"/>
                </a:lnTo>
                <a:lnTo>
                  <a:pt x="78" y="672"/>
                </a:lnTo>
                <a:lnTo>
                  <a:pt x="78" y="666"/>
                </a:lnTo>
                <a:lnTo>
                  <a:pt x="78" y="660"/>
                </a:lnTo>
                <a:lnTo>
                  <a:pt x="78" y="654"/>
                </a:lnTo>
                <a:lnTo>
                  <a:pt x="72" y="648"/>
                </a:lnTo>
                <a:lnTo>
                  <a:pt x="72" y="642"/>
                </a:lnTo>
                <a:lnTo>
                  <a:pt x="72" y="636"/>
                </a:lnTo>
                <a:lnTo>
                  <a:pt x="72" y="630"/>
                </a:lnTo>
                <a:lnTo>
                  <a:pt x="72" y="624"/>
                </a:lnTo>
                <a:lnTo>
                  <a:pt x="66" y="618"/>
                </a:lnTo>
                <a:lnTo>
                  <a:pt x="66" y="612"/>
                </a:lnTo>
                <a:lnTo>
                  <a:pt x="66" y="606"/>
                </a:lnTo>
                <a:lnTo>
                  <a:pt x="66" y="600"/>
                </a:lnTo>
                <a:lnTo>
                  <a:pt x="66" y="594"/>
                </a:lnTo>
                <a:lnTo>
                  <a:pt x="66" y="588"/>
                </a:lnTo>
                <a:lnTo>
                  <a:pt x="66" y="582"/>
                </a:lnTo>
                <a:lnTo>
                  <a:pt x="66" y="576"/>
                </a:lnTo>
                <a:lnTo>
                  <a:pt x="66" y="570"/>
                </a:lnTo>
                <a:lnTo>
                  <a:pt x="66" y="564"/>
                </a:lnTo>
                <a:lnTo>
                  <a:pt x="66" y="558"/>
                </a:lnTo>
                <a:lnTo>
                  <a:pt x="66" y="552"/>
                </a:lnTo>
                <a:lnTo>
                  <a:pt x="66" y="546"/>
                </a:lnTo>
                <a:lnTo>
                  <a:pt x="72" y="546"/>
                </a:lnTo>
                <a:lnTo>
                  <a:pt x="72" y="540"/>
                </a:lnTo>
                <a:lnTo>
                  <a:pt x="72" y="534"/>
                </a:lnTo>
                <a:lnTo>
                  <a:pt x="72" y="528"/>
                </a:lnTo>
                <a:lnTo>
                  <a:pt x="78" y="522"/>
                </a:lnTo>
                <a:lnTo>
                  <a:pt x="78" y="516"/>
                </a:lnTo>
                <a:lnTo>
                  <a:pt x="78" y="510"/>
                </a:lnTo>
                <a:lnTo>
                  <a:pt x="84" y="510"/>
                </a:lnTo>
                <a:lnTo>
                  <a:pt x="84" y="504"/>
                </a:lnTo>
                <a:lnTo>
                  <a:pt x="60" y="498"/>
                </a:lnTo>
                <a:lnTo>
                  <a:pt x="66" y="468"/>
                </a:lnTo>
                <a:lnTo>
                  <a:pt x="48" y="462"/>
                </a:lnTo>
                <a:lnTo>
                  <a:pt x="54" y="456"/>
                </a:lnTo>
                <a:lnTo>
                  <a:pt x="54" y="450"/>
                </a:lnTo>
                <a:lnTo>
                  <a:pt x="54" y="444"/>
                </a:lnTo>
                <a:lnTo>
                  <a:pt x="0" y="438"/>
                </a:lnTo>
                <a:lnTo>
                  <a:pt x="0" y="432"/>
                </a:lnTo>
                <a:lnTo>
                  <a:pt x="0" y="426"/>
                </a:lnTo>
                <a:lnTo>
                  <a:pt x="0" y="420"/>
                </a:lnTo>
                <a:lnTo>
                  <a:pt x="6" y="420"/>
                </a:lnTo>
                <a:lnTo>
                  <a:pt x="6" y="414"/>
                </a:lnTo>
                <a:lnTo>
                  <a:pt x="6" y="408"/>
                </a:lnTo>
                <a:lnTo>
                  <a:pt x="6" y="402"/>
                </a:lnTo>
                <a:lnTo>
                  <a:pt x="6" y="396"/>
                </a:lnTo>
                <a:lnTo>
                  <a:pt x="6" y="390"/>
                </a:lnTo>
                <a:lnTo>
                  <a:pt x="0" y="390"/>
                </a:lnTo>
                <a:lnTo>
                  <a:pt x="0" y="384"/>
                </a:lnTo>
                <a:lnTo>
                  <a:pt x="0" y="378"/>
                </a:lnTo>
                <a:lnTo>
                  <a:pt x="0" y="372"/>
                </a:lnTo>
                <a:lnTo>
                  <a:pt x="6" y="372"/>
                </a:lnTo>
                <a:lnTo>
                  <a:pt x="12" y="372"/>
                </a:lnTo>
                <a:lnTo>
                  <a:pt x="18" y="372"/>
                </a:lnTo>
                <a:lnTo>
                  <a:pt x="18" y="366"/>
                </a:lnTo>
                <a:lnTo>
                  <a:pt x="24" y="366"/>
                </a:lnTo>
                <a:lnTo>
                  <a:pt x="30" y="366"/>
                </a:lnTo>
                <a:lnTo>
                  <a:pt x="36" y="366"/>
                </a:lnTo>
                <a:lnTo>
                  <a:pt x="36" y="360"/>
                </a:lnTo>
                <a:lnTo>
                  <a:pt x="36" y="366"/>
                </a:lnTo>
                <a:lnTo>
                  <a:pt x="42" y="366"/>
                </a:lnTo>
                <a:lnTo>
                  <a:pt x="42" y="372"/>
                </a:lnTo>
                <a:lnTo>
                  <a:pt x="48" y="372"/>
                </a:lnTo>
                <a:lnTo>
                  <a:pt x="54" y="372"/>
                </a:lnTo>
                <a:lnTo>
                  <a:pt x="54" y="378"/>
                </a:lnTo>
                <a:lnTo>
                  <a:pt x="60" y="378"/>
                </a:lnTo>
                <a:lnTo>
                  <a:pt x="60" y="372"/>
                </a:lnTo>
                <a:lnTo>
                  <a:pt x="66" y="372"/>
                </a:lnTo>
                <a:lnTo>
                  <a:pt x="66" y="366"/>
                </a:lnTo>
                <a:lnTo>
                  <a:pt x="72" y="366"/>
                </a:lnTo>
                <a:lnTo>
                  <a:pt x="78" y="366"/>
                </a:lnTo>
                <a:lnTo>
                  <a:pt x="78" y="360"/>
                </a:lnTo>
                <a:lnTo>
                  <a:pt x="84" y="360"/>
                </a:lnTo>
                <a:lnTo>
                  <a:pt x="84" y="354"/>
                </a:lnTo>
                <a:lnTo>
                  <a:pt x="90" y="354"/>
                </a:lnTo>
                <a:lnTo>
                  <a:pt x="96" y="354"/>
                </a:lnTo>
                <a:lnTo>
                  <a:pt x="96" y="348"/>
                </a:lnTo>
                <a:lnTo>
                  <a:pt x="96" y="342"/>
                </a:lnTo>
                <a:lnTo>
                  <a:pt x="102" y="342"/>
                </a:lnTo>
                <a:lnTo>
                  <a:pt x="102" y="336"/>
                </a:lnTo>
                <a:lnTo>
                  <a:pt x="108" y="336"/>
                </a:lnTo>
                <a:lnTo>
                  <a:pt x="108" y="330"/>
                </a:lnTo>
                <a:lnTo>
                  <a:pt x="114" y="330"/>
                </a:lnTo>
                <a:lnTo>
                  <a:pt x="114" y="324"/>
                </a:lnTo>
                <a:lnTo>
                  <a:pt x="120" y="324"/>
                </a:lnTo>
                <a:lnTo>
                  <a:pt x="120" y="318"/>
                </a:lnTo>
                <a:lnTo>
                  <a:pt x="126" y="318"/>
                </a:lnTo>
                <a:lnTo>
                  <a:pt x="126" y="312"/>
                </a:lnTo>
                <a:lnTo>
                  <a:pt x="126" y="306"/>
                </a:lnTo>
                <a:lnTo>
                  <a:pt x="132" y="306"/>
                </a:lnTo>
                <a:lnTo>
                  <a:pt x="132" y="300"/>
                </a:lnTo>
                <a:lnTo>
                  <a:pt x="132" y="294"/>
                </a:lnTo>
                <a:lnTo>
                  <a:pt x="132" y="288"/>
                </a:lnTo>
                <a:lnTo>
                  <a:pt x="138" y="288"/>
                </a:lnTo>
                <a:lnTo>
                  <a:pt x="138" y="282"/>
                </a:lnTo>
                <a:lnTo>
                  <a:pt x="138" y="276"/>
                </a:lnTo>
                <a:lnTo>
                  <a:pt x="144" y="276"/>
                </a:lnTo>
                <a:lnTo>
                  <a:pt x="144" y="270"/>
                </a:lnTo>
                <a:lnTo>
                  <a:pt x="144" y="264"/>
                </a:lnTo>
                <a:lnTo>
                  <a:pt x="144" y="258"/>
                </a:lnTo>
                <a:lnTo>
                  <a:pt x="150" y="252"/>
                </a:lnTo>
                <a:lnTo>
                  <a:pt x="150" y="246"/>
                </a:lnTo>
                <a:lnTo>
                  <a:pt x="150" y="240"/>
                </a:lnTo>
                <a:lnTo>
                  <a:pt x="150" y="234"/>
                </a:lnTo>
                <a:lnTo>
                  <a:pt x="144" y="228"/>
                </a:lnTo>
                <a:lnTo>
                  <a:pt x="144" y="222"/>
                </a:lnTo>
                <a:lnTo>
                  <a:pt x="144" y="216"/>
                </a:lnTo>
                <a:lnTo>
                  <a:pt x="144" y="210"/>
                </a:lnTo>
                <a:lnTo>
                  <a:pt x="144" y="204"/>
                </a:lnTo>
                <a:lnTo>
                  <a:pt x="138" y="198"/>
                </a:lnTo>
                <a:lnTo>
                  <a:pt x="138" y="192"/>
                </a:lnTo>
                <a:lnTo>
                  <a:pt x="138" y="186"/>
                </a:lnTo>
                <a:lnTo>
                  <a:pt x="132" y="180"/>
                </a:lnTo>
                <a:lnTo>
                  <a:pt x="132" y="174"/>
                </a:lnTo>
                <a:lnTo>
                  <a:pt x="126" y="168"/>
                </a:lnTo>
                <a:lnTo>
                  <a:pt x="126" y="162"/>
                </a:lnTo>
                <a:lnTo>
                  <a:pt x="120" y="156"/>
                </a:lnTo>
                <a:lnTo>
                  <a:pt x="120" y="150"/>
                </a:lnTo>
                <a:lnTo>
                  <a:pt x="114" y="150"/>
                </a:lnTo>
                <a:lnTo>
                  <a:pt x="114" y="144"/>
                </a:lnTo>
                <a:lnTo>
                  <a:pt x="120" y="144"/>
                </a:lnTo>
                <a:lnTo>
                  <a:pt x="114" y="144"/>
                </a:lnTo>
                <a:lnTo>
                  <a:pt x="114" y="138"/>
                </a:lnTo>
                <a:lnTo>
                  <a:pt x="114" y="132"/>
                </a:lnTo>
                <a:lnTo>
                  <a:pt x="114" y="126"/>
                </a:lnTo>
                <a:lnTo>
                  <a:pt x="108" y="126"/>
                </a:lnTo>
                <a:lnTo>
                  <a:pt x="108" y="120"/>
                </a:lnTo>
                <a:lnTo>
                  <a:pt x="102" y="120"/>
                </a:lnTo>
                <a:lnTo>
                  <a:pt x="102" y="114"/>
                </a:lnTo>
                <a:lnTo>
                  <a:pt x="96" y="108"/>
                </a:lnTo>
                <a:lnTo>
                  <a:pt x="96" y="102"/>
                </a:lnTo>
                <a:lnTo>
                  <a:pt x="96" y="96"/>
                </a:lnTo>
                <a:lnTo>
                  <a:pt x="96" y="90"/>
                </a:lnTo>
                <a:lnTo>
                  <a:pt x="90" y="84"/>
                </a:lnTo>
                <a:lnTo>
                  <a:pt x="90" y="78"/>
                </a:lnTo>
                <a:lnTo>
                  <a:pt x="90" y="72"/>
                </a:lnTo>
                <a:lnTo>
                  <a:pt x="96" y="72"/>
                </a:lnTo>
                <a:lnTo>
                  <a:pt x="96" y="66"/>
                </a:lnTo>
                <a:lnTo>
                  <a:pt x="102" y="60"/>
                </a:lnTo>
                <a:lnTo>
                  <a:pt x="102" y="54"/>
                </a:lnTo>
                <a:lnTo>
                  <a:pt x="108" y="54"/>
                </a:lnTo>
                <a:lnTo>
                  <a:pt x="114" y="54"/>
                </a:lnTo>
                <a:lnTo>
                  <a:pt x="120" y="54"/>
                </a:lnTo>
                <a:lnTo>
                  <a:pt x="126" y="54"/>
                </a:lnTo>
                <a:lnTo>
                  <a:pt x="132" y="54"/>
                </a:lnTo>
                <a:lnTo>
                  <a:pt x="138" y="48"/>
                </a:lnTo>
                <a:lnTo>
                  <a:pt x="144" y="48"/>
                </a:lnTo>
                <a:lnTo>
                  <a:pt x="150" y="48"/>
                </a:lnTo>
                <a:lnTo>
                  <a:pt x="156" y="48"/>
                </a:lnTo>
                <a:lnTo>
                  <a:pt x="162" y="48"/>
                </a:lnTo>
                <a:lnTo>
                  <a:pt x="162" y="42"/>
                </a:lnTo>
                <a:lnTo>
                  <a:pt x="162" y="36"/>
                </a:lnTo>
                <a:lnTo>
                  <a:pt x="168" y="30"/>
                </a:lnTo>
                <a:lnTo>
                  <a:pt x="168" y="24"/>
                </a:lnTo>
                <a:lnTo>
                  <a:pt x="174" y="24"/>
                </a:lnTo>
                <a:lnTo>
                  <a:pt x="174" y="18"/>
                </a:lnTo>
                <a:lnTo>
                  <a:pt x="180" y="18"/>
                </a:lnTo>
                <a:lnTo>
                  <a:pt x="186" y="18"/>
                </a:lnTo>
                <a:lnTo>
                  <a:pt x="192" y="18"/>
                </a:lnTo>
                <a:lnTo>
                  <a:pt x="198" y="18"/>
                </a:lnTo>
                <a:lnTo>
                  <a:pt x="204" y="18"/>
                </a:lnTo>
                <a:lnTo>
                  <a:pt x="204" y="12"/>
                </a:lnTo>
                <a:lnTo>
                  <a:pt x="210" y="12"/>
                </a:lnTo>
                <a:lnTo>
                  <a:pt x="210" y="6"/>
                </a:lnTo>
                <a:lnTo>
                  <a:pt x="216" y="6"/>
                </a:lnTo>
                <a:lnTo>
                  <a:pt x="222" y="6"/>
                </a:lnTo>
                <a:lnTo>
                  <a:pt x="222" y="0"/>
                </a:lnTo>
                <a:lnTo>
                  <a:pt x="228" y="0"/>
                </a:lnTo>
                <a:close/>
              </a:path>
            </a:pathLst>
          </a:custGeom>
          <a:noFill/>
          <a:ln w="19050">
            <a:solidFill>
              <a:srgbClr val="64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33" name="Freeform 32">
            <a:extLst>
              <a:ext uri="{FF2B5EF4-FFF2-40B4-BE49-F238E27FC236}">
                <a16:creationId xmlns:a16="http://schemas.microsoft.com/office/drawing/2014/main" id="{3B406282-26CF-C9AC-D939-C67ADAAB8743}"/>
              </a:ext>
            </a:extLst>
          </p:cNvPr>
          <p:cNvSpPr>
            <a:spLocks/>
          </p:cNvSpPr>
          <p:nvPr/>
        </p:nvSpPr>
        <p:spPr bwMode="auto">
          <a:xfrm>
            <a:off x="4100602" y="929845"/>
            <a:ext cx="695325" cy="1085850"/>
          </a:xfrm>
          <a:custGeom>
            <a:avLst/>
            <a:gdLst>
              <a:gd name="T0" fmla="*/ 396 w 438"/>
              <a:gd name="T1" fmla="*/ 66 h 684"/>
              <a:gd name="T2" fmla="*/ 372 w 438"/>
              <a:gd name="T3" fmla="*/ 96 h 684"/>
              <a:gd name="T4" fmla="*/ 348 w 438"/>
              <a:gd name="T5" fmla="*/ 114 h 684"/>
              <a:gd name="T6" fmla="*/ 348 w 438"/>
              <a:gd name="T7" fmla="*/ 144 h 684"/>
              <a:gd name="T8" fmla="*/ 330 w 438"/>
              <a:gd name="T9" fmla="*/ 180 h 684"/>
              <a:gd name="T10" fmla="*/ 336 w 438"/>
              <a:gd name="T11" fmla="*/ 210 h 684"/>
              <a:gd name="T12" fmla="*/ 336 w 438"/>
              <a:gd name="T13" fmla="*/ 246 h 684"/>
              <a:gd name="T14" fmla="*/ 366 w 438"/>
              <a:gd name="T15" fmla="*/ 252 h 684"/>
              <a:gd name="T16" fmla="*/ 384 w 438"/>
              <a:gd name="T17" fmla="*/ 288 h 684"/>
              <a:gd name="T18" fmla="*/ 390 w 438"/>
              <a:gd name="T19" fmla="*/ 336 h 684"/>
              <a:gd name="T20" fmla="*/ 396 w 438"/>
              <a:gd name="T21" fmla="*/ 384 h 684"/>
              <a:gd name="T22" fmla="*/ 420 w 438"/>
              <a:gd name="T23" fmla="*/ 414 h 684"/>
              <a:gd name="T24" fmla="*/ 438 w 438"/>
              <a:gd name="T25" fmla="*/ 450 h 684"/>
              <a:gd name="T26" fmla="*/ 420 w 438"/>
              <a:gd name="T27" fmla="*/ 486 h 684"/>
              <a:gd name="T28" fmla="*/ 420 w 438"/>
              <a:gd name="T29" fmla="*/ 528 h 684"/>
              <a:gd name="T30" fmla="*/ 396 w 438"/>
              <a:gd name="T31" fmla="*/ 564 h 684"/>
              <a:gd name="T32" fmla="*/ 402 w 438"/>
              <a:gd name="T33" fmla="*/ 606 h 684"/>
              <a:gd name="T34" fmla="*/ 402 w 438"/>
              <a:gd name="T35" fmla="*/ 636 h 684"/>
              <a:gd name="T36" fmla="*/ 390 w 438"/>
              <a:gd name="T37" fmla="*/ 666 h 684"/>
              <a:gd name="T38" fmla="*/ 372 w 438"/>
              <a:gd name="T39" fmla="*/ 678 h 684"/>
              <a:gd name="T40" fmla="*/ 360 w 438"/>
              <a:gd name="T41" fmla="*/ 648 h 684"/>
              <a:gd name="T42" fmla="*/ 330 w 438"/>
              <a:gd name="T43" fmla="*/ 624 h 684"/>
              <a:gd name="T44" fmla="*/ 300 w 438"/>
              <a:gd name="T45" fmla="*/ 642 h 684"/>
              <a:gd name="T46" fmla="*/ 306 w 438"/>
              <a:gd name="T47" fmla="*/ 618 h 684"/>
              <a:gd name="T48" fmla="*/ 264 w 438"/>
              <a:gd name="T49" fmla="*/ 618 h 684"/>
              <a:gd name="T50" fmla="*/ 240 w 438"/>
              <a:gd name="T51" fmla="*/ 600 h 684"/>
              <a:gd name="T52" fmla="*/ 210 w 438"/>
              <a:gd name="T53" fmla="*/ 588 h 684"/>
              <a:gd name="T54" fmla="*/ 180 w 438"/>
              <a:gd name="T55" fmla="*/ 564 h 684"/>
              <a:gd name="T56" fmla="*/ 162 w 438"/>
              <a:gd name="T57" fmla="*/ 528 h 684"/>
              <a:gd name="T58" fmla="*/ 174 w 438"/>
              <a:gd name="T59" fmla="*/ 486 h 684"/>
              <a:gd name="T60" fmla="*/ 180 w 438"/>
              <a:gd name="T61" fmla="*/ 450 h 684"/>
              <a:gd name="T62" fmla="*/ 210 w 438"/>
              <a:gd name="T63" fmla="*/ 438 h 684"/>
              <a:gd name="T64" fmla="*/ 186 w 438"/>
              <a:gd name="T65" fmla="*/ 420 h 684"/>
              <a:gd name="T66" fmla="*/ 144 w 438"/>
              <a:gd name="T67" fmla="*/ 408 h 684"/>
              <a:gd name="T68" fmla="*/ 102 w 438"/>
              <a:gd name="T69" fmla="*/ 420 h 684"/>
              <a:gd name="T70" fmla="*/ 54 w 438"/>
              <a:gd name="T71" fmla="*/ 426 h 684"/>
              <a:gd name="T72" fmla="*/ 12 w 438"/>
              <a:gd name="T73" fmla="*/ 414 h 684"/>
              <a:gd name="T74" fmla="*/ 0 w 438"/>
              <a:gd name="T75" fmla="*/ 372 h 684"/>
              <a:gd name="T76" fmla="*/ 24 w 438"/>
              <a:gd name="T77" fmla="*/ 342 h 684"/>
              <a:gd name="T78" fmla="*/ 48 w 438"/>
              <a:gd name="T79" fmla="*/ 312 h 684"/>
              <a:gd name="T80" fmla="*/ 96 w 438"/>
              <a:gd name="T81" fmla="*/ 300 h 684"/>
              <a:gd name="T82" fmla="*/ 96 w 438"/>
              <a:gd name="T83" fmla="*/ 270 h 684"/>
              <a:gd name="T84" fmla="*/ 120 w 438"/>
              <a:gd name="T85" fmla="*/ 240 h 684"/>
              <a:gd name="T86" fmla="*/ 144 w 438"/>
              <a:gd name="T87" fmla="*/ 204 h 684"/>
              <a:gd name="T88" fmla="*/ 168 w 438"/>
              <a:gd name="T89" fmla="*/ 198 h 684"/>
              <a:gd name="T90" fmla="*/ 204 w 438"/>
              <a:gd name="T91" fmla="*/ 180 h 684"/>
              <a:gd name="T92" fmla="*/ 204 w 438"/>
              <a:gd name="T93" fmla="*/ 144 h 684"/>
              <a:gd name="T94" fmla="*/ 204 w 438"/>
              <a:gd name="T95" fmla="*/ 114 h 684"/>
              <a:gd name="T96" fmla="*/ 168 w 438"/>
              <a:gd name="T97" fmla="*/ 96 h 684"/>
              <a:gd name="T98" fmla="*/ 150 w 438"/>
              <a:gd name="T99" fmla="*/ 60 h 684"/>
              <a:gd name="T100" fmla="*/ 120 w 438"/>
              <a:gd name="T101" fmla="*/ 60 h 684"/>
              <a:gd name="T102" fmla="*/ 138 w 438"/>
              <a:gd name="T103" fmla="*/ 30 h 684"/>
              <a:gd name="T104" fmla="*/ 168 w 438"/>
              <a:gd name="T105" fmla="*/ 54 h 684"/>
              <a:gd name="T106" fmla="*/ 204 w 438"/>
              <a:gd name="T107" fmla="*/ 48 h 684"/>
              <a:gd name="T108" fmla="*/ 252 w 438"/>
              <a:gd name="T109" fmla="*/ 54 h 684"/>
              <a:gd name="T110" fmla="*/ 282 w 438"/>
              <a:gd name="T111" fmla="*/ 54 h 684"/>
              <a:gd name="T112" fmla="*/ 306 w 438"/>
              <a:gd name="T113" fmla="*/ 36 h 684"/>
              <a:gd name="T114" fmla="*/ 324 w 438"/>
              <a:gd name="T115" fmla="*/ 12 h 684"/>
              <a:gd name="T116" fmla="*/ 360 w 438"/>
              <a:gd name="T117" fmla="*/ 6 h 684"/>
              <a:gd name="T118" fmla="*/ 390 w 438"/>
              <a:gd name="T119" fmla="*/ 30 h 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38" h="684">
                <a:moveTo>
                  <a:pt x="396" y="36"/>
                </a:moveTo>
                <a:lnTo>
                  <a:pt x="396" y="42"/>
                </a:lnTo>
                <a:lnTo>
                  <a:pt x="402" y="48"/>
                </a:lnTo>
                <a:lnTo>
                  <a:pt x="402" y="54"/>
                </a:lnTo>
                <a:lnTo>
                  <a:pt x="408" y="54"/>
                </a:lnTo>
                <a:lnTo>
                  <a:pt x="402" y="54"/>
                </a:lnTo>
                <a:lnTo>
                  <a:pt x="402" y="60"/>
                </a:lnTo>
                <a:lnTo>
                  <a:pt x="402" y="66"/>
                </a:lnTo>
                <a:lnTo>
                  <a:pt x="396" y="66"/>
                </a:lnTo>
                <a:lnTo>
                  <a:pt x="396" y="72"/>
                </a:lnTo>
                <a:lnTo>
                  <a:pt x="390" y="72"/>
                </a:lnTo>
                <a:lnTo>
                  <a:pt x="390" y="78"/>
                </a:lnTo>
                <a:lnTo>
                  <a:pt x="390" y="84"/>
                </a:lnTo>
                <a:lnTo>
                  <a:pt x="390" y="90"/>
                </a:lnTo>
                <a:lnTo>
                  <a:pt x="384" y="90"/>
                </a:lnTo>
                <a:lnTo>
                  <a:pt x="384" y="96"/>
                </a:lnTo>
                <a:lnTo>
                  <a:pt x="378" y="96"/>
                </a:lnTo>
                <a:lnTo>
                  <a:pt x="372" y="96"/>
                </a:lnTo>
                <a:lnTo>
                  <a:pt x="372" y="90"/>
                </a:lnTo>
                <a:lnTo>
                  <a:pt x="366" y="90"/>
                </a:lnTo>
                <a:lnTo>
                  <a:pt x="366" y="96"/>
                </a:lnTo>
                <a:lnTo>
                  <a:pt x="360" y="96"/>
                </a:lnTo>
                <a:lnTo>
                  <a:pt x="360" y="102"/>
                </a:lnTo>
                <a:lnTo>
                  <a:pt x="354" y="102"/>
                </a:lnTo>
                <a:lnTo>
                  <a:pt x="354" y="108"/>
                </a:lnTo>
                <a:lnTo>
                  <a:pt x="354" y="114"/>
                </a:lnTo>
                <a:lnTo>
                  <a:pt x="348" y="114"/>
                </a:lnTo>
                <a:lnTo>
                  <a:pt x="348" y="120"/>
                </a:lnTo>
                <a:lnTo>
                  <a:pt x="342" y="120"/>
                </a:lnTo>
                <a:lnTo>
                  <a:pt x="342" y="126"/>
                </a:lnTo>
                <a:lnTo>
                  <a:pt x="342" y="132"/>
                </a:lnTo>
                <a:lnTo>
                  <a:pt x="348" y="132"/>
                </a:lnTo>
                <a:lnTo>
                  <a:pt x="348" y="138"/>
                </a:lnTo>
                <a:lnTo>
                  <a:pt x="342" y="138"/>
                </a:lnTo>
                <a:lnTo>
                  <a:pt x="342" y="144"/>
                </a:lnTo>
                <a:lnTo>
                  <a:pt x="348" y="144"/>
                </a:lnTo>
                <a:lnTo>
                  <a:pt x="348" y="150"/>
                </a:lnTo>
                <a:lnTo>
                  <a:pt x="342" y="150"/>
                </a:lnTo>
                <a:lnTo>
                  <a:pt x="342" y="156"/>
                </a:lnTo>
                <a:lnTo>
                  <a:pt x="336" y="156"/>
                </a:lnTo>
                <a:lnTo>
                  <a:pt x="336" y="162"/>
                </a:lnTo>
                <a:lnTo>
                  <a:pt x="336" y="168"/>
                </a:lnTo>
                <a:lnTo>
                  <a:pt x="330" y="168"/>
                </a:lnTo>
                <a:lnTo>
                  <a:pt x="330" y="174"/>
                </a:lnTo>
                <a:lnTo>
                  <a:pt x="330" y="180"/>
                </a:lnTo>
                <a:lnTo>
                  <a:pt x="324" y="186"/>
                </a:lnTo>
                <a:lnTo>
                  <a:pt x="318" y="186"/>
                </a:lnTo>
                <a:lnTo>
                  <a:pt x="318" y="192"/>
                </a:lnTo>
                <a:lnTo>
                  <a:pt x="318" y="198"/>
                </a:lnTo>
                <a:lnTo>
                  <a:pt x="324" y="198"/>
                </a:lnTo>
                <a:lnTo>
                  <a:pt x="324" y="204"/>
                </a:lnTo>
                <a:lnTo>
                  <a:pt x="330" y="204"/>
                </a:lnTo>
                <a:lnTo>
                  <a:pt x="330" y="210"/>
                </a:lnTo>
                <a:lnTo>
                  <a:pt x="336" y="210"/>
                </a:lnTo>
                <a:lnTo>
                  <a:pt x="336" y="216"/>
                </a:lnTo>
                <a:lnTo>
                  <a:pt x="330" y="216"/>
                </a:lnTo>
                <a:lnTo>
                  <a:pt x="330" y="222"/>
                </a:lnTo>
                <a:lnTo>
                  <a:pt x="324" y="228"/>
                </a:lnTo>
                <a:lnTo>
                  <a:pt x="324" y="234"/>
                </a:lnTo>
                <a:lnTo>
                  <a:pt x="324" y="240"/>
                </a:lnTo>
                <a:lnTo>
                  <a:pt x="330" y="240"/>
                </a:lnTo>
                <a:lnTo>
                  <a:pt x="336" y="240"/>
                </a:lnTo>
                <a:lnTo>
                  <a:pt x="336" y="246"/>
                </a:lnTo>
                <a:lnTo>
                  <a:pt x="342" y="246"/>
                </a:lnTo>
                <a:lnTo>
                  <a:pt x="342" y="252"/>
                </a:lnTo>
                <a:lnTo>
                  <a:pt x="348" y="246"/>
                </a:lnTo>
                <a:lnTo>
                  <a:pt x="348" y="252"/>
                </a:lnTo>
                <a:lnTo>
                  <a:pt x="354" y="252"/>
                </a:lnTo>
                <a:lnTo>
                  <a:pt x="354" y="246"/>
                </a:lnTo>
                <a:lnTo>
                  <a:pt x="360" y="246"/>
                </a:lnTo>
                <a:lnTo>
                  <a:pt x="360" y="252"/>
                </a:lnTo>
                <a:lnTo>
                  <a:pt x="366" y="252"/>
                </a:lnTo>
                <a:lnTo>
                  <a:pt x="372" y="252"/>
                </a:lnTo>
                <a:lnTo>
                  <a:pt x="378" y="252"/>
                </a:lnTo>
                <a:lnTo>
                  <a:pt x="378" y="258"/>
                </a:lnTo>
                <a:lnTo>
                  <a:pt x="378" y="264"/>
                </a:lnTo>
                <a:lnTo>
                  <a:pt x="378" y="270"/>
                </a:lnTo>
                <a:lnTo>
                  <a:pt x="384" y="270"/>
                </a:lnTo>
                <a:lnTo>
                  <a:pt x="384" y="276"/>
                </a:lnTo>
                <a:lnTo>
                  <a:pt x="384" y="282"/>
                </a:lnTo>
                <a:lnTo>
                  <a:pt x="384" y="288"/>
                </a:lnTo>
                <a:lnTo>
                  <a:pt x="384" y="294"/>
                </a:lnTo>
                <a:lnTo>
                  <a:pt x="384" y="300"/>
                </a:lnTo>
                <a:lnTo>
                  <a:pt x="390" y="300"/>
                </a:lnTo>
                <a:lnTo>
                  <a:pt x="390" y="306"/>
                </a:lnTo>
                <a:lnTo>
                  <a:pt x="390" y="312"/>
                </a:lnTo>
                <a:lnTo>
                  <a:pt x="390" y="318"/>
                </a:lnTo>
                <a:lnTo>
                  <a:pt x="390" y="324"/>
                </a:lnTo>
                <a:lnTo>
                  <a:pt x="390" y="330"/>
                </a:lnTo>
                <a:lnTo>
                  <a:pt x="390" y="336"/>
                </a:lnTo>
                <a:lnTo>
                  <a:pt x="390" y="342"/>
                </a:lnTo>
                <a:lnTo>
                  <a:pt x="390" y="348"/>
                </a:lnTo>
                <a:lnTo>
                  <a:pt x="390" y="354"/>
                </a:lnTo>
                <a:lnTo>
                  <a:pt x="390" y="360"/>
                </a:lnTo>
                <a:lnTo>
                  <a:pt x="390" y="366"/>
                </a:lnTo>
                <a:lnTo>
                  <a:pt x="390" y="372"/>
                </a:lnTo>
                <a:lnTo>
                  <a:pt x="396" y="372"/>
                </a:lnTo>
                <a:lnTo>
                  <a:pt x="396" y="378"/>
                </a:lnTo>
                <a:lnTo>
                  <a:pt x="396" y="384"/>
                </a:lnTo>
                <a:lnTo>
                  <a:pt x="402" y="384"/>
                </a:lnTo>
                <a:lnTo>
                  <a:pt x="402" y="390"/>
                </a:lnTo>
                <a:lnTo>
                  <a:pt x="408" y="390"/>
                </a:lnTo>
                <a:lnTo>
                  <a:pt x="408" y="396"/>
                </a:lnTo>
                <a:lnTo>
                  <a:pt x="414" y="396"/>
                </a:lnTo>
                <a:lnTo>
                  <a:pt x="420" y="396"/>
                </a:lnTo>
                <a:lnTo>
                  <a:pt x="420" y="402"/>
                </a:lnTo>
                <a:lnTo>
                  <a:pt x="420" y="408"/>
                </a:lnTo>
                <a:lnTo>
                  <a:pt x="420" y="414"/>
                </a:lnTo>
                <a:lnTo>
                  <a:pt x="426" y="414"/>
                </a:lnTo>
                <a:lnTo>
                  <a:pt x="426" y="420"/>
                </a:lnTo>
                <a:lnTo>
                  <a:pt x="432" y="420"/>
                </a:lnTo>
                <a:lnTo>
                  <a:pt x="432" y="426"/>
                </a:lnTo>
                <a:lnTo>
                  <a:pt x="438" y="426"/>
                </a:lnTo>
                <a:lnTo>
                  <a:pt x="438" y="432"/>
                </a:lnTo>
                <a:lnTo>
                  <a:pt x="438" y="438"/>
                </a:lnTo>
                <a:lnTo>
                  <a:pt x="438" y="444"/>
                </a:lnTo>
                <a:lnTo>
                  <a:pt x="438" y="450"/>
                </a:lnTo>
                <a:lnTo>
                  <a:pt x="438" y="456"/>
                </a:lnTo>
                <a:lnTo>
                  <a:pt x="438" y="462"/>
                </a:lnTo>
                <a:lnTo>
                  <a:pt x="438" y="468"/>
                </a:lnTo>
                <a:lnTo>
                  <a:pt x="438" y="474"/>
                </a:lnTo>
                <a:lnTo>
                  <a:pt x="438" y="480"/>
                </a:lnTo>
                <a:lnTo>
                  <a:pt x="432" y="480"/>
                </a:lnTo>
                <a:lnTo>
                  <a:pt x="426" y="480"/>
                </a:lnTo>
                <a:lnTo>
                  <a:pt x="426" y="486"/>
                </a:lnTo>
                <a:lnTo>
                  <a:pt x="420" y="486"/>
                </a:lnTo>
                <a:lnTo>
                  <a:pt x="420" y="492"/>
                </a:lnTo>
                <a:lnTo>
                  <a:pt x="420" y="498"/>
                </a:lnTo>
                <a:lnTo>
                  <a:pt x="420" y="504"/>
                </a:lnTo>
                <a:lnTo>
                  <a:pt x="420" y="510"/>
                </a:lnTo>
                <a:lnTo>
                  <a:pt x="426" y="510"/>
                </a:lnTo>
                <a:lnTo>
                  <a:pt x="426" y="516"/>
                </a:lnTo>
                <a:lnTo>
                  <a:pt x="426" y="522"/>
                </a:lnTo>
                <a:lnTo>
                  <a:pt x="426" y="528"/>
                </a:lnTo>
                <a:lnTo>
                  <a:pt x="420" y="528"/>
                </a:lnTo>
                <a:lnTo>
                  <a:pt x="420" y="534"/>
                </a:lnTo>
                <a:lnTo>
                  <a:pt x="414" y="534"/>
                </a:lnTo>
                <a:lnTo>
                  <a:pt x="414" y="540"/>
                </a:lnTo>
                <a:lnTo>
                  <a:pt x="408" y="540"/>
                </a:lnTo>
                <a:lnTo>
                  <a:pt x="408" y="546"/>
                </a:lnTo>
                <a:lnTo>
                  <a:pt x="402" y="552"/>
                </a:lnTo>
                <a:lnTo>
                  <a:pt x="402" y="558"/>
                </a:lnTo>
                <a:lnTo>
                  <a:pt x="396" y="558"/>
                </a:lnTo>
                <a:lnTo>
                  <a:pt x="396" y="564"/>
                </a:lnTo>
                <a:lnTo>
                  <a:pt x="396" y="570"/>
                </a:lnTo>
                <a:lnTo>
                  <a:pt x="396" y="576"/>
                </a:lnTo>
                <a:lnTo>
                  <a:pt x="390" y="576"/>
                </a:lnTo>
                <a:lnTo>
                  <a:pt x="390" y="582"/>
                </a:lnTo>
                <a:lnTo>
                  <a:pt x="390" y="588"/>
                </a:lnTo>
                <a:lnTo>
                  <a:pt x="390" y="594"/>
                </a:lnTo>
                <a:lnTo>
                  <a:pt x="396" y="594"/>
                </a:lnTo>
                <a:lnTo>
                  <a:pt x="396" y="600"/>
                </a:lnTo>
                <a:lnTo>
                  <a:pt x="402" y="606"/>
                </a:lnTo>
                <a:lnTo>
                  <a:pt x="402" y="612"/>
                </a:lnTo>
                <a:lnTo>
                  <a:pt x="408" y="612"/>
                </a:lnTo>
                <a:lnTo>
                  <a:pt x="408" y="618"/>
                </a:lnTo>
                <a:lnTo>
                  <a:pt x="408" y="624"/>
                </a:lnTo>
                <a:lnTo>
                  <a:pt x="414" y="624"/>
                </a:lnTo>
                <a:lnTo>
                  <a:pt x="414" y="630"/>
                </a:lnTo>
                <a:lnTo>
                  <a:pt x="408" y="630"/>
                </a:lnTo>
                <a:lnTo>
                  <a:pt x="402" y="630"/>
                </a:lnTo>
                <a:lnTo>
                  <a:pt x="402" y="636"/>
                </a:lnTo>
                <a:lnTo>
                  <a:pt x="396" y="636"/>
                </a:lnTo>
                <a:lnTo>
                  <a:pt x="396" y="642"/>
                </a:lnTo>
                <a:lnTo>
                  <a:pt x="402" y="642"/>
                </a:lnTo>
                <a:lnTo>
                  <a:pt x="402" y="648"/>
                </a:lnTo>
                <a:lnTo>
                  <a:pt x="402" y="654"/>
                </a:lnTo>
                <a:lnTo>
                  <a:pt x="396" y="654"/>
                </a:lnTo>
                <a:lnTo>
                  <a:pt x="396" y="660"/>
                </a:lnTo>
                <a:lnTo>
                  <a:pt x="390" y="660"/>
                </a:lnTo>
                <a:lnTo>
                  <a:pt x="390" y="666"/>
                </a:lnTo>
                <a:lnTo>
                  <a:pt x="396" y="666"/>
                </a:lnTo>
                <a:lnTo>
                  <a:pt x="396" y="672"/>
                </a:lnTo>
                <a:lnTo>
                  <a:pt x="396" y="678"/>
                </a:lnTo>
                <a:lnTo>
                  <a:pt x="402" y="684"/>
                </a:lnTo>
                <a:lnTo>
                  <a:pt x="396" y="684"/>
                </a:lnTo>
                <a:lnTo>
                  <a:pt x="390" y="678"/>
                </a:lnTo>
                <a:lnTo>
                  <a:pt x="384" y="678"/>
                </a:lnTo>
                <a:lnTo>
                  <a:pt x="378" y="678"/>
                </a:lnTo>
                <a:lnTo>
                  <a:pt x="372" y="678"/>
                </a:lnTo>
                <a:lnTo>
                  <a:pt x="366" y="678"/>
                </a:lnTo>
                <a:lnTo>
                  <a:pt x="360" y="678"/>
                </a:lnTo>
                <a:lnTo>
                  <a:pt x="354" y="678"/>
                </a:lnTo>
                <a:lnTo>
                  <a:pt x="354" y="672"/>
                </a:lnTo>
                <a:lnTo>
                  <a:pt x="354" y="666"/>
                </a:lnTo>
                <a:lnTo>
                  <a:pt x="354" y="660"/>
                </a:lnTo>
                <a:lnTo>
                  <a:pt x="360" y="660"/>
                </a:lnTo>
                <a:lnTo>
                  <a:pt x="360" y="654"/>
                </a:lnTo>
                <a:lnTo>
                  <a:pt x="360" y="648"/>
                </a:lnTo>
                <a:lnTo>
                  <a:pt x="360" y="642"/>
                </a:lnTo>
                <a:lnTo>
                  <a:pt x="360" y="636"/>
                </a:lnTo>
                <a:lnTo>
                  <a:pt x="360" y="630"/>
                </a:lnTo>
                <a:lnTo>
                  <a:pt x="360" y="624"/>
                </a:lnTo>
                <a:lnTo>
                  <a:pt x="354" y="624"/>
                </a:lnTo>
                <a:lnTo>
                  <a:pt x="348" y="624"/>
                </a:lnTo>
                <a:lnTo>
                  <a:pt x="342" y="624"/>
                </a:lnTo>
                <a:lnTo>
                  <a:pt x="336" y="624"/>
                </a:lnTo>
                <a:lnTo>
                  <a:pt x="330" y="624"/>
                </a:lnTo>
                <a:lnTo>
                  <a:pt x="330" y="630"/>
                </a:lnTo>
                <a:lnTo>
                  <a:pt x="336" y="636"/>
                </a:lnTo>
                <a:lnTo>
                  <a:pt x="336" y="642"/>
                </a:lnTo>
                <a:lnTo>
                  <a:pt x="330" y="642"/>
                </a:lnTo>
                <a:lnTo>
                  <a:pt x="324" y="642"/>
                </a:lnTo>
                <a:lnTo>
                  <a:pt x="318" y="642"/>
                </a:lnTo>
                <a:lnTo>
                  <a:pt x="312" y="642"/>
                </a:lnTo>
                <a:lnTo>
                  <a:pt x="306" y="642"/>
                </a:lnTo>
                <a:lnTo>
                  <a:pt x="300" y="642"/>
                </a:lnTo>
                <a:lnTo>
                  <a:pt x="294" y="642"/>
                </a:lnTo>
                <a:lnTo>
                  <a:pt x="288" y="642"/>
                </a:lnTo>
                <a:lnTo>
                  <a:pt x="288" y="636"/>
                </a:lnTo>
                <a:lnTo>
                  <a:pt x="294" y="636"/>
                </a:lnTo>
                <a:lnTo>
                  <a:pt x="294" y="630"/>
                </a:lnTo>
                <a:lnTo>
                  <a:pt x="294" y="624"/>
                </a:lnTo>
                <a:lnTo>
                  <a:pt x="300" y="624"/>
                </a:lnTo>
                <a:lnTo>
                  <a:pt x="300" y="618"/>
                </a:lnTo>
                <a:lnTo>
                  <a:pt x="306" y="618"/>
                </a:lnTo>
                <a:lnTo>
                  <a:pt x="300" y="618"/>
                </a:lnTo>
                <a:lnTo>
                  <a:pt x="300" y="612"/>
                </a:lnTo>
                <a:lnTo>
                  <a:pt x="294" y="612"/>
                </a:lnTo>
                <a:lnTo>
                  <a:pt x="288" y="612"/>
                </a:lnTo>
                <a:lnTo>
                  <a:pt x="282" y="612"/>
                </a:lnTo>
                <a:lnTo>
                  <a:pt x="276" y="612"/>
                </a:lnTo>
                <a:lnTo>
                  <a:pt x="276" y="618"/>
                </a:lnTo>
                <a:lnTo>
                  <a:pt x="270" y="618"/>
                </a:lnTo>
                <a:lnTo>
                  <a:pt x="264" y="618"/>
                </a:lnTo>
                <a:lnTo>
                  <a:pt x="264" y="612"/>
                </a:lnTo>
                <a:lnTo>
                  <a:pt x="264" y="606"/>
                </a:lnTo>
                <a:lnTo>
                  <a:pt x="258" y="606"/>
                </a:lnTo>
                <a:lnTo>
                  <a:pt x="252" y="606"/>
                </a:lnTo>
                <a:lnTo>
                  <a:pt x="252" y="600"/>
                </a:lnTo>
                <a:lnTo>
                  <a:pt x="246" y="600"/>
                </a:lnTo>
                <a:lnTo>
                  <a:pt x="246" y="606"/>
                </a:lnTo>
                <a:lnTo>
                  <a:pt x="240" y="606"/>
                </a:lnTo>
                <a:lnTo>
                  <a:pt x="240" y="600"/>
                </a:lnTo>
                <a:lnTo>
                  <a:pt x="234" y="600"/>
                </a:lnTo>
                <a:lnTo>
                  <a:pt x="234" y="594"/>
                </a:lnTo>
                <a:lnTo>
                  <a:pt x="228" y="594"/>
                </a:lnTo>
                <a:lnTo>
                  <a:pt x="222" y="594"/>
                </a:lnTo>
                <a:lnTo>
                  <a:pt x="216" y="594"/>
                </a:lnTo>
                <a:lnTo>
                  <a:pt x="216" y="588"/>
                </a:lnTo>
                <a:lnTo>
                  <a:pt x="210" y="588"/>
                </a:lnTo>
                <a:lnTo>
                  <a:pt x="210" y="582"/>
                </a:lnTo>
                <a:lnTo>
                  <a:pt x="210" y="588"/>
                </a:lnTo>
                <a:lnTo>
                  <a:pt x="204" y="588"/>
                </a:lnTo>
                <a:lnTo>
                  <a:pt x="198" y="588"/>
                </a:lnTo>
                <a:lnTo>
                  <a:pt x="198" y="582"/>
                </a:lnTo>
                <a:lnTo>
                  <a:pt x="192" y="582"/>
                </a:lnTo>
                <a:lnTo>
                  <a:pt x="186" y="582"/>
                </a:lnTo>
                <a:lnTo>
                  <a:pt x="186" y="576"/>
                </a:lnTo>
                <a:lnTo>
                  <a:pt x="186" y="570"/>
                </a:lnTo>
                <a:lnTo>
                  <a:pt x="180" y="570"/>
                </a:lnTo>
                <a:lnTo>
                  <a:pt x="180" y="564"/>
                </a:lnTo>
                <a:lnTo>
                  <a:pt x="180" y="558"/>
                </a:lnTo>
                <a:lnTo>
                  <a:pt x="174" y="558"/>
                </a:lnTo>
                <a:lnTo>
                  <a:pt x="174" y="552"/>
                </a:lnTo>
                <a:lnTo>
                  <a:pt x="174" y="546"/>
                </a:lnTo>
                <a:lnTo>
                  <a:pt x="168" y="546"/>
                </a:lnTo>
                <a:lnTo>
                  <a:pt x="168" y="540"/>
                </a:lnTo>
                <a:lnTo>
                  <a:pt x="168" y="534"/>
                </a:lnTo>
                <a:lnTo>
                  <a:pt x="168" y="528"/>
                </a:lnTo>
                <a:lnTo>
                  <a:pt x="162" y="528"/>
                </a:lnTo>
                <a:lnTo>
                  <a:pt x="162" y="522"/>
                </a:lnTo>
                <a:lnTo>
                  <a:pt x="168" y="522"/>
                </a:lnTo>
                <a:lnTo>
                  <a:pt x="168" y="516"/>
                </a:lnTo>
                <a:lnTo>
                  <a:pt x="168" y="510"/>
                </a:lnTo>
                <a:lnTo>
                  <a:pt x="174" y="510"/>
                </a:lnTo>
                <a:lnTo>
                  <a:pt x="174" y="504"/>
                </a:lnTo>
                <a:lnTo>
                  <a:pt x="174" y="498"/>
                </a:lnTo>
                <a:lnTo>
                  <a:pt x="174" y="492"/>
                </a:lnTo>
                <a:lnTo>
                  <a:pt x="174" y="486"/>
                </a:lnTo>
                <a:lnTo>
                  <a:pt x="168" y="486"/>
                </a:lnTo>
                <a:lnTo>
                  <a:pt x="168" y="480"/>
                </a:lnTo>
                <a:lnTo>
                  <a:pt x="168" y="474"/>
                </a:lnTo>
                <a:lnTo>
                  <a:pt x="168" y="468"/>
                </a:lnTo>
                <a:lnTo>
                  <a:pt x="168" y="462"/>
                </a:lnTo>
                <a:lnTo>
                  <a:pt x="168" y="456"/>
                </a:lnTo>
                <a:lnTo>
                  <a:pt x="174" y="456"/>
                </a:lnTo>
                <a:lnTo>
                  <a:pt x="174" y="450"/>
                </a:lnTo>
                <a:lnTo>
                  <a:pt x="180" y="450"/>
                </a:lnTo>
                <a:lnTo>
                  <a:pt x="180" y="456"/>
                </a:lnTo>
                <a:lnTo>
                  <a:pt x="186" y="456"/>
                </a:lnTo>
                <a:lnTo>
                  <a:pt x="192" y="456"/>
                </a:lnTo>
                <a:lnTo>
                  <a:pt x="198" y="456"/>
                </a:lnTo>
                <a:lnTo>
                  <a:pt x="198" y="450"/>
                </a:lnTo>
                <a:lnTo>
                  <a:pt x="198" y="444"/>
                </a:lnTo>
                <a:lnTo>
                  <a:pt x="204" y="444"/>
                </a:lnTo>
                <a:lnTo>
                  <a:pt x="204" y="438"/>
                </a:lnTo>
                <a:lnTo>
                  <a:pt x="210" y="438"/>
                </a:lnTo>
                <a:lnTo>
                  <a:pt x="210" y="432"/>
                </a:lnTo>
                <a:lnTo>
                  <a:pt x="216" y="432"/>
                </a:lnTo>
                <a:lnTo>
                  <a:pt x="216" y="426"/>
                </a:lnTo>
                <a:lnTo>
                  <a:pt x="216" y="420"/>
                </a:lnTo>
                <a:lnTo>
                  <a:pt x="210" y="420"/>
                </a:lnTo>
                <a:lnTo>
                  <a:pt x="204" y="420"/>
                </a:lnTo>
                <a:lnTo>
                  <a:pt x="198" y="420"/>
                </a:lnTo>
                <a:lnTo>
                  <a:pt x="192" y="420"/>
                </a:lnTo>
                <a:lnTo>
                  <a:pt x="186" y="420"/>
                </a:lnTo>
                <a:lnTo>
                  <a:pt x="186" y="414"/>
                </a:lnTo>
                <a:lnTo>
                  <a:pt x="180" y="414"/>
                </a:lnTo>
                <a:lnTo>
                  <a:pt x="174" y="414"/>
                </a:lnTo>
                <a:lnTo>
                  <a:pt x="168" y="414"/>
                </a:lnTo>
                <a:lnTo>
                  <a:pt x="168" y="408"/>
                </a:lnTo>
                <a:lnTo>
                  <a:pt x="162" y="408"/>
                </a:lnTo>
                <a:lnTo>
                  <a:pt x="156" y="408"/>
                </a:lnTo>
                <a:lnTo>
                  <a:pt x="150" y="408"/>
                </a:lnTo>
                <a:lnTo>
                  <a:pt x="144" y="408"/>
                </a:lnTo>
                <a:lnTo>
                  <a:pt x="138" y="408"/>
                </a:lnTo>
                <a:lnTo>
                  <a:pt x="138" y="414"/>
                </a:lnTo>
                <a:lnTo>
                  <a:pt x="132" y="414"/>
                </a:lnTo>
                <a:lnTo>
                  <a:pt x="126" y="414"/>
                </a:lnTo>
                <a:lnTo>
                  <a:pt x="120" y="414"/>
                </a:lnTo>
                <a:lnTo>
                  <a:pt x="120" y="420"/>
                </a:lnTo>
                <a:lnTo>
                  <a:pt x="114" y="420"/>
                </a:lnTo>
                <a:lnTo>
                  <a:pt x="108" y="420"/>
                </a:lnTo>
                <a:lnTo>
                  <a:pt x="102" y="420"/>
                </a:lnTo>
                <a:lnTo>
                  <a:pt x="102" y="426"/>
                </a:lnTo>
                <a:lnTo>
                  <a:pt x="96" y="426"/>
                </a:lnTo>
                <a:lnTo>
                  <a:pt x="90" y="426"/>
                </a:lnTo>
                <a:lnTo>
                  <a:pt x="84" y="426"/>
                </a:lnTo>
                <a:lnTo>
                  <a:pt x="78" y="426"/>
                </a:lnTo>
                <a:lnTo>
                  <a:pt x="72" y="426"/>
                </a:lnTo>
                <a:lnTo>
                  <a:pt x="66" y="426"/>
                </a:lnTo>
                <a:lnTo>
                  <a:pt x="60" y="426"/>
                </a:lnTo>
                <a:lnTo>
                  <a:pt x="54" y="426"/>
                </a:lnTo>
                <a:lnTo>
                  <a:pt x="48" y="426"/>
                </a:lnTo>
                <a:lnTo>
                  <a:pt x="42" y="426"/>
                </a:lnTo>
                <a:lnTo>
                  <a:pt x="42" y="420"/>
                </a:lnTo>
                <a:lnTo>
                  <a:pt x="36" y="420"/>
                </a:lnTo>
                <a:lnTo>
                  <a:pt x="36" y="414"/>
                </a:lnTo>
                <a:lnTo>
                  <a:pt x="30" y="414"/>
                </a:lnTo>
                <a:lnTo>
                  <a:pt x="24" y="414"/>
                </a:lnTo>
                <a:lnTo>
                  <a:pt x="18" y="414"/>
                </a:lnTo>
                <a:lnTo>
                  <a:pt x="12" y="414"/>
                </a:lnTo>
                <a:lnTo>
                  <a:pt x="6" y="414"/>
                </a:lnTo>
                <a:lnTo>
                  <a:pt x="6" y="408"/>
                </a:lnTo>
                <a:lnTo>
                  <a:pt x="6" y="402"/>
                </a:lnTo>
                <a:lnTo>
                  <a:pt x="0" y="402"/>
                </a:lnTo>
                <a:lnTo>
                  <a:pt x="0" y="396"/>
                </a:lnTo>
                <a:lnTo>
                  <a:pt x="0" y="390"/>
                </a:lnTo>
                <a:lnTo>
                  <a:pt x="0" y="384"/>
                </a:lnTo>
                <a:lnTo>
                  <a:pt x="0" y="378"/>
                </a:lnTo>
                <a:lnTo>
                  <a:pt x="0" y="372"/>
                </a:lnTo>
                <a:lnTo>
                  <a:pt x="0" y="366"/>
                </a:lnTo>
                <a:lnTo>
                  <a:pt x="0" y="360"/>
                </a:lnTo>
                <a:lnTo>
                  <a:pt x="0" y="354"/>
                </a:lnTo>
                <a:lnTo>
                  <a:pt x="6" y="354"/>
                </a:lnTo>
                <a:lnTo>
                  <a:pt x="12" y="354"/>
                </a:lnTo>
                <a:lnTo>
                  <a:pt x="12" y="348"/>
                </a:lnTo>
                <a:lnTo>
                  <a:pt x="18" y="348"/>
                </a:lnTo>
                <a:lnTo>
                  <a:pt x="24" y="348"/>
                </a:lnTo>
                <a:lnTo>
                  <a:pt x="24" y="342"/>
                </a:lnTo>
                <a:lnTo>
                  <a:pt x="24" y="336"/>
                </a:lnTo>
                <a:lnTo>
                  <a:pt x="24" y="330"/>
                </a:lnTo>
                <a:lnTo>
                  <a:pt x="30" y="330"/>
                </a:lnTo>
                <a:lnTo>
                  <a:pt x="30" y="324"/>
                </a:lnTo>
                <a:lnTo>
                  <a:pt x="36" y="324"/>
                </a:lnTo>
                <a:lnTo>
                  <a:pt x="42" y="324"/>
                </a:lnTo>
                <a:lnTo>
                  <a:pt x="42" y="318"/>
                </a:lnTo>
                <a:lnTo>
                  <a:pt x="48" y="318"/>
                </a:lnTo>
                <a:lnTo>
                  <a:pt x="48" y="312"/>
                </a:lnTo>
                <a:lnTo>
                  <a:pt x="54" y="312"/>
                </a:lnTo>
                <a:lnTo>
                  <a:pt x="60" y="312"/>
                </a:lnTo>
                <a:lnTo>
                  <a:pt x="66" y="312"/>
                </a:lnTo>
                <a:lnTo>
                  <a:pt x="66" y="306"/>
                </a:lnTo>
                <a:lnTo>
                  <a:pt x="72" y="306"/>
                </a:lnTo>
                <a:lnTo>
                  <a:pt x="78" y="300"/>
                </a:lnTo>
                <a:lnTo>
                  <a:pt x="84" y="300"/>
                </a:lnTo>
                <a:lnTo>
                  <a:pt x="90" y="300"/>
                </a:lnTo>
                <a:lnTo>
                  <a:pt x="96" y="300"/>
                </a:lnTo>
                <a:lnTo>
                  <a:pt x="96" y="294"/>
                </a:lnTo>
                <a:lnTo>
                  <a:pt x="102" y="294"/>
                </a:lnTo>
                <a:lnTo>
                  <a:pt x="108" y="294"/>
                </a:lnTo>
                <a:lnTo>
                  <a:pt x="108" y="288"/>
                </a:lnTo>
                <a:lnTo>
                  <a:pt x="108" y="282"/>
                </a:lnTo>
                <a:lnTo>
                  <a:pt x="102" y="282"/>
                </a:lnTo>
                <a:lnTo>
                  <a:pt x="102" y="276"/>
                </a:lnTo>
                <a:lnTo>
                  <a:pt x="96" y="276"/>
                </a:lnTo>
                <a:lnTo>
                  <a:pt x="96" y="270"/>
                </a:lnTo>
                <a:lnTo>
                  <a:pt x="102" y="270"/>
                </a:lnTo>
                <a:lnTo>
                  <a:pt x="102" y="264"/>
                </a:lnTo>
                <a:lnTo>
                  <a:pt x="108" y="264"/>
                </a:lnTo>
                <a:lnTo>
                  <a:pt x="108" y="258"/>
                </a:lnTo>
                <a:lnTo>
                  <a:pt x="114" y="258"/>
                </a:lnTo>
                <a:lnTo>
                  <a:pt x="114" y="252"/>
                </a:lnTo>
                <a:lnTo>
                  <a:pt x="114" y="246"/>
                </a:lnTo>
                <a:lnTo>
                  <a:pt x="114" y="240"/>
                </a:lnTo>
                <a:lnTo>
                  <a:pt x="120" y="240"/>
                </a:lnTo>
                <a:lnTo>
                  <a:pt x="120" y="234"/>
                </a:lnTo>
                <a:lnTo>
                  <a:pt x="126" y="234"/>
                </a:lnTo>
                <a:lnTo>
                  <a:pt x="126" y="228"/>
                </a:lnTo>
                <a:lnTo>
                  <a:pt x="132" y="228"/>
                </a:lnTo>
                <a:lnTo>
                  <a:pt x="132" y="222"/>
                </a:lnTo>
                <a:lnTo>
                  <a:pt x="138" y="216"/>
                </a:lnTo>
                <a:lnTo>
                  <a:pt x="144" y="216"/>
                </a:lnTo>
                <a:lnTo>
                  <a:pt x="144" y="210"/>
                </a:lnTo>
                <a:lnTo>
                  <a:pt x="144" y="204"/>
                </a:lnTo>
                <a:lnTo>
                  <a:pt x="144" y="198"/>
                </a:lnTo>
                <a:lnTo>
                  <a:pt x="138" y="198"/>
                </a:lnTo>
                <a:lnTo>
                  <a:pt x="144" y="198"/>
                </a:lnTo>
                <a:lnTo>
                  <a:pt x="144" y="192"/>
                </a:lnTo>
                <a:lnTo>
                  <a:pt x="150" y="192"/>
                </a:lnTo>
                <a:lnTo>
                  <a:pt x="156" y="192"/>
                </a:lnTo>
                <a:lnTo>
                  <a:pt x="162" y="192"/>
                </a:lnTo>
                <a:lnTo>
                  <a:pt x="162" y="198"/>
                </a:lnTo>
                <a:lnTo>
                  <a:pt x="168" y="198"/>
                </a:lnTo>
                <a:lnTo>
                  <a:pt x="168" y="192"/>
                </a:lnTo>
                <a:lnTo>
                  <a:pt x="174" y="192"/>
                </a:lnTo>
                <a:lnTo>
                  <a:pt x="180" y="192"/>
                </a:lnTo>
                <a:lnTo>
                  <a:pt x="186" y="192"/>
                </a:lnTo>
                <a:lnTo>
                  <a:pt x="186" y="186"/>
                </a:lnTo>
                <a:lnTo>
                  <a:pt x="192" y="186"/>
                </a:lnTo>
                <a:lnTo>
                  <a:pt x="198" y="186"/>
                </a:lnTo>
                <a:lnTo>
                  <a:pt x="198" y="180"/>
                </a:lnTo>
                <a:lnTo>
                  <a:pt x="204" y="180"/>
                </a:lnTo>
                <a:lnTo>
                  <a:pt x="204" y="174"/>
                </a:lnTo>
                <a:lnTo>
                  <a:pt x="210" y="168"/>
                </a:lnTo>
                <a:lnTo>
                  <a:pt x="210" y="162"/>
                </a:lnTo>
                <a:lnTo>
                  <a:pt x="210" y="156"/>
                </a:lnTo>
                <a:lnTo>
                  <a:pt x="204" y="156"/>
                </a:lnTo>
                <a:lnTo>
                  <a:pt x="204" y="150"/>
                </a:lnTo>
                <a:lnTo>
                  <a:pt x="198" y="150"/>
                </a:lnTo>
                <a:lnTo>
                  <a:pt x="198" y="144"/>
                </a:lnTo>
                <a:lnTo>
                  <a:pt x="204" y="144"/>
                </a:lnTo>
                <a:lnTo>
                  <a:pt x="210" y="144"/>
                </a:lnTo>
                <a:lnTo>
                  <a:pt x="210" y="138"/>
                </a:lnTo>
                <a:lnTo>
                  <a:pt x="210" y="132"/>
                </a:lnTo>
                <a:lnTo>
                  <a:pt x="204" y="132"/>
                </a:lnTo>
                <a:lnTo>
                  <a:pt x="210" y="132"/>
                </a:lnTo>
                <a:lnTo>
                  <a:pt x="210" y="126"/>
                </a:lnTo>
                <a:lnTo>
                  <a:pt x="210" y="120"/>
                </a:lnTo>
                <a:lnTo>
                  <a:pt x="204" y="120"/>
                </a:lnTo>
                <a:lnTo>
                  <a:pt x="204" y="114"/>
                </a:lnTo>
                <a:lnTo>
                  <a:pt x="198" y="114"/>
                </a:lnTo>
                <a:lnTo>
                  <a:pt x="192" y="114"/>
                </a:lnTo>
                <a:lnTo>
                  <a:pt x="192" y="108"/>
                </a:lnTo>
                <a:lnTo>
                  <a:pt x="186" y="108"/>
                </a:lnTo>
                <a:lnTo>
                  <a:pt x="180" y="108"/>
                </a:lnTo>
                <a:lnTo>
                  <a:pt x="180" y="102"/>
                </a:lnTo>
                <a:lnTo>
                  <a:pt x="174" y="102"/>
                </a:lnTo>
                <a:lnTo>
                  <a:pt x="168" y="102"/>
                </a:lnTo>
                <a:lnTo>
                  <a:pt x="168" y="96"/>
                </a:lnTo>
                <a:lnTo>
                  <a:pt x="162" y="96"/>
                </a:lnTo>
                <a:lnTo>
                  <a:pt x="162" y="90"/>
                </a:lnTo>
                <a:lnTo>
                  <a:pt x="162" y="84"/>
                </a:lnTo>
                <a:lnTo>
                  <a:pt x="162" y="78"/>
                </a:lnTo>
                <a:lnTo>
                  <a:pt x="162" y="72"/>
                </a:lnTo>
                <a:lnTo>
                  <a:pt x="162" y="66"/>
                </a:lnTo>
                <a:lnTo>
                  <a:pt x="156" y="66"/>
                </a:lnTo>
                <a:lnTo>
                  <a:pt x="150" y="66"/>
                </a:lnTo>
                <a:lnTo>
                  <a:pt x="150" y="60"/>
                </a:lnTo>
                <a:lnTo>
                  <a:pt x="144" y="66"/>
                </a:lnTo>
                <a:lnTo>
                  <a:pt x="138" y="66"/>
                </a:lnTo>
                <a:lnTo>
                  <a:pt x="132" y="66"/>
                </a:lnTo>
                <a:lnTo>
                  <a:pt x="132" y="60"/>
                </a:lnTo>
                <a:lnTo>
                  <a:pt x="126" y="60"/>
                </a:lnTo>
                <a:lnTo>
                  <a:pt x="126" y="54"/>
                </a:lnTo>
                <a:lnTo>
                  <a:pt x="120" y="48"/>
                </a:lnTo>
                <a:lnTo>
                  <a:pt x="120" y="54"/>
                </a:lnTo>
                <a:lnTo>
                  <a:pt x="120" y="60"/>
                </a:lnTo>
                <a:lnTo>
                  <a:pt x="114" y="60"/>
                </a:lnTo>
                <a:lnTo>
                  <a:pt x="114" y="54"/>
                </a:lnTo>
                <a:lnTo>
                  <a:pt x="114" y="48"/>
                </a:lnTo>
                <a:lnTo>
                  <a:pt x="114" y="42"/>
                </a:lnTo>
                <a:lnTo>
                  <a:pt x="120" y="42"/>
                </a:lnTo>
                <a:lnTo>
                  <a:pt x="120" y="36"/>
                </a:lnTo>
                <a:lnTo>
                  <a:pt x="126" y="30"/>
                </a:lnTo>
                <a:lnTo>
                  <a:pt x="132" y="30"/>
                </a:lnTo>
                <a:lnTo>
                  <a:pt x="138" y="30"/>
                </a:lnTo>
                <a:lnTo>
                  <a:pt x="138" y="36"/>
                </a:lnTo>
                <a:lnTo>
                  <a:pt x="144" y="36"/>
                </a:lnTo>
                <a:lnTo>
                  <a:pt x="150" y="36"/>
                </a:lnTo>
                <a:lnTo>
                  <a:pt x="150" y="42"/>
                </a:lnTo>
                <a:lnTo>
                  <a:pt x="156" y="42"/>
                </a:lnTo>
                <a:lnTo>
                  <a:pt x="156" y="48"/>
                </a:lnTo>
                <a:lnTo>
                  <a:pt x="156" y="54"/>
                </a:lnTo>
                <a:lnTo>
                  <a:pt x="162" y="54"/>
                </a:lnTo>
                <a:lnTo>
                  <a:pt x="168" y="54"/>
                </a:lnTo>
                <a:lnTo>
                  <a:pt x="168" y="48"/>
                </a:lnTo>
                <a:lnTo>
                  <a:pt x="174" y="48"/>
                </a:lnTo>
                <a:lnTo>
                  <a:pt x="180" y="48"/>
                </a:lnTo>
                <a:lnTo>
                  <a:pt x="180" y="42"/>
                </a:lnTo>
                <a:lnTo>
                  <a:pt x="186" y="42"/>
                </a:lnTo>
                <a:lnTo>
                  <a:pt x="192" y="42"/>
                </a:lnTo>
                <a:lnTo>
                  <a:pt x="198" y="42"/>
                </a:lnTo>
                <a:lnTo>
                  <a:pt x="204" y="42"/>
                </a:lnTo>
                <a:lnTo>
                  <a:pt x="204" y="48"/>
                </a:lnTo>
                <a:lnTo>
                  <a:pt x="210" y="48"/>
                </a:lnTo>
                <a:lnTo>
                  <a:pt x="216" y="48"/>
                </a:lnTo>
                <a:lnTo>
                  <a:pt x="222" y="48"/>
                </a:lnTo>
                <a:lnTo>
                  <a:pt x="228" y="48"/>
                </a:lnTo>
                <a:lnTo>
                  <a:pt x="234" y="48"/>
                </a:lnTo>
                <a:lnTo>
                  <a:pt x="240" y="48"/>
                </a:lnTo>
                <a:lnTo>
                  <a:pt x="246" y="48"/>
                </a:lnTo>
                <a:lnTo>
                  <a:pt x="252" y="48"/>
                </a:lnTo>
                <a:lnTo>
                  <a:pt x="252" y="54"/>
                </a:lnTo>
                <a:lnTo>
                  <a:pt x="258" y="54"/>
                </a:lnTo>
                <a:lnTo>
                  <a:pt x="264" y="54"/>
                </a:lnTo>
                <a:lnTo>
                  <a:pt x="264" y="48"/>
                </a:lnTo>
                <a:lnTo>
                  <a:pt x="264" y="42"/>
                </a:lnTo>
                <a:lnTo>
                  <a:pt x="270" y="42"/>
                </a:lnTo>
                <a:lnTo>
                  <a:pt x="276" y="42"/>
                </a:lnTo>
                <a:lnTo>
                  <a:pt x="276" y="48"/>
                </a:lnTo>
                <a:lnTo>
                  <a:pt x="282" y="48"/>
                </a:lnTo>
                <a:lnTo>
                  <a:pt x="282" y="54"/>
                </a:lnTo>
                <a:lnTo>
                  <a:pt x="282" y="48"/>
                </a:lnTo>
                <a:lnTo>
                  <a:pt x="288" y="48"/>
                </a:lnTo>
                <a:lnTo>
                  <a:pt x="288" y="42"/>
                </a:lnTo>
                <a:lnTo>
                  <a:pt x="294" y="42"/>
                </a:lnTo>
                <a:lnTo>
                  <a:pt x="294" y="36"/>
                </a:lnTo>
                <a:lnTo>
                  <a:pt x="300" y="36"/>
                </a:lnTo>
                <a:lnTo>
                  <a:pt x="300" y="42"/>
                </a:lnTo>
                <a:lnTo>
                  <a:pt x="306" y="42"/>
                </a:lnTo>
                <a:lnTo>
                  <a:pt x="306" y="36"/>
                </a:lnTo>
                <a:lnTo>
                  <a:pt x="312" y="36"/>
                </a:lnTo>
                <a:lnTo>
                  <a:pt x="318" y="36"/>
                </a:lnTo>
                <a:lnTo>
                  <a:pt x="318" y="30"/>
                </a:lnTo>
                <a:lnTo>
                  <a:pt x="312" y="30"/>
                </a:lnTo>
                <a:lnTo>
                  <a:pt x="312" y="24"/>
                </a:lnTo>
                <a:lnTo>
                  <a:pt x="318" y="24"/>
                </a:lnTo>
                <a:lnTo>
                  <a:pt x="318" y="18"/>
                </a:lnTo>
                <a:lnTo>
                  <a:pt x="324" y="18"/>
                </a:lnTo>
                <a:lnTo>
                  <a:pt x="324" y="12"/>
                </a:lnTo>
                <a:lnTo>
                  <a:pt x="330" y="12"/>
                </a:lnTo>
                <a:lnTo>
                  <a:pt x="330" y="6"/>
                </a:lnTo>
                <a:lnTo>
                  <a:pt x="336" y="6"/>
                </a:lnTo>
                <a:lnTo>
                  <a:pt x="336" y="0"/>
                </a:lnTo>
                <a:lnTo>
                  <a:pt x="342" y="0"/>
                </a:lnTo>
                <a:lnTo>
                  <a:pt x="348" y="0"/>
                </a:lnTo>
                <a:lnTo>
                  <a:pt x="354" y="0"/>
                </a:lnTo>
                <a:lnTo>
                  <a:pt x="354" y="6"/>
                </a:lnTo>
                <a:lnTo>
                  <a:pt x="360" y="6"/>
                </a:lnTo>
                <a:lnTo>
                  <a:pt x="360" y="12"/>
                </a:lnTo>
                <a:lnTo>
                  <a:pt x="366" y="12"/>
                </a:lnTo>
                <a:lnTo>
                  <a:pt x="366" y="18"/>
                </a:lnTo>
                <a:lnTo>
                  <a:pt x="366" y="24"/>
                </a:lnTo>
                <a:lnTo>
                  <a:pt x="372" y="24"/>
                </a:lnTo>
                <a:lnTo>
                  <a:pt x="378" y="24"/>
                </a:lnTo>
                <a:lnTo>
                  <a:pt x="384" y="24"/>
                </a:lnTo>
                <a:lnTo>
                  <a:pt x="384" y="30"/>
                </a:lnTo>
                <a:lnTo>
                  <a:pt x="390" y="30"/>
                </a:lnTo>
                <a:lnTo>
                  <a:pt x="396" y="36"/>
                </a:lnTo>
                <a:close/>
              </a:path>
            </a:pathLst>
          </a:custGeom>
          <a:noFill/>
          <a:ln w="19050">
            <a:solidFill>
              <a:srgbClr val="64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34" name="Freeform 33">
            <a:extLst>
              <a:ext uri="{FF2B5EF4-FFF2-40B4-BE49-F238E27FC236}">
                <a16:creationId xmlns:a16="http://schemas.microsoft.com/office/drawing/2014/main" id="{43FBFBC4-BC53-1158-DEAE-7D4CC06A92DE}"/>
              </a:ext>
            </a:extLst>
          </p:cNvPr>
          <p:cNvSpPr>
            <a:spLocks/>
          </p:cNvSpPr>
          <p:nvPr/>
        </p:nvSpPr>
        <p:spPr bwMode="auto">
          <a:xfrm>
            <a:off x="4605427" y="825070"/>
            <a:ext cx="1400175" cy="1428750"/>
          </a:xfrm>
          <a:custGeom>
            <a:avLst/>
            <a:gdLst>
              <a:gd name="T0" fmla="*/ 234 w 882"/>
              <a:gd name="T1" fmla="*/ 12 h 900"/>
              <a:gd name="T2" fmla="*/ 294 w 882"/>
              <a:gd name="T3" fmla="*/ 12 h 900"/>
              <a:gd name="T4" fmla="*/ 354 w 882"/>
              <a:gd name="T5" fmla="*/ 24 h 900"/>
              <a:gd name="T6" fmla="*/ 402 w 882"/>
              <a:gd name="T7" fmla="*/ 48 h 900"/>
              <a:gd name="T8" fmla="*/ 456 w 882"/>
              <a:gd name="T9" fmla="*/ 60 h 900"/>
              <a:gd name="T10" fmla="*/ 516 w 882"/>
              <a:gd name="T11" fmla="*/ 78 h 900"/>
              <a:gd name="T12" fmla="*/ 552 w 882"/>
              <a:gd name="T13" fmla="*/ 102 h 900"/>
              <a:gd name="T14" fmla="*/ 588 w 882"/>
              <a:gd name="T15" fmla="*/ 138 h 900"/>
              <a:gd name="T16" fmla="*/ 618 w 882"/>
              <a:gd name="T17" fmla="*/ 180 h 900"/>
              <a:gd name="T18" fmla="*/ 642 w 882"/>
              <a:gd name="T19" fmla="*/ 228 h 900"/>
              <a:gd name="T20" fmla="*/ 678 w 882"/>
              <a:gd name="T21" fmla="*/ 264 h 900"/>
              <a:gd name="T22" fmla="*/ 726 w 882"/>
              <a:gd name="T23" fmla="*/ 300 h 900"/>
              <a:gd name="T24" fmla="*/ 768 w 882"/>
              <a:gd name="T25" fmla="*/ 336 h 900"/>
              <a:gd name="T26" fmla="*/ 810 w 882"/>
              <a:gd name="T27" fmla="*/ 366 h 900"/>
              <a:gd name="T28" fmla="*/ 846 w 882"/>
              <a:gd name="T29" fmla="*/ 414 h 900"/>
              <a:gd name="T30" fmla="*/ 882 w 882"/>
              <a:gd name="T31" fmla="*/ 426 h 900"/>
              <a:gd name="T32" fmla="*/ 846 w 882"/>
              <a:gd name="T33" fmla="*/ 462 h 900"/>
              <a:gd name="T34" fmla="*/ 798 w 882"/>
              <a:gd name="T35" fmla="*/ 486 h 900"/>
              <a:gd name="T36" fmla="*/ 780 w 882"/>
              <a:gd name="T37" fmla="*/ 528 h 900"/>
              <a:gd name="T38" fmla="*/ 738 w 882"/>
              <a:gd name="T39" fmla="*/ 510 h 900"/>
              <a:gd name="T40" fmla="*/ 678 w 882"/>
              <a:gd name="T41" fmla="*/ 498 h 900"/>
              <a:gd name="T42" fmla="*/ 630 w 882"/>
              <a:gd name="T43" fmla="*/ 510 h 900"/>
              <a:gd name="T44" fmla="*/ 576 w 882"/>
              <a:gd name="T45" fmla="*/ 528 h 900"/>
              <a:gd name="T46" fmla="*/ 540 w 882"/>
              <a:gd name="T47" fmla="*/ 564 h 900"/>
              <a:gd name="T48" fmla="*/ 534 w 882"/>
              <a:gd name="T49" fmla="*/ 630 h 900"/>
              <a:gd name="T50" fmla="*/ 534 w 882"/>
              <a:gd name="T51" fmla="*/ 690 h 900"/>
              <a:gd name="T52" fmla="*/ 534 w 882"/>
              <a:gd name="T53" fmla="*/ 738 h 900"/>
              <a:gd name="T54" fmla="*/ 558 w 882"/>
              <a:gd name="T55" fmla="*/ 774 h 900"/>
              <a:gd name="T56" fmla="*/ 546 w 882"/>
              <a:gd name="T57" fmla="*/ 816 h 900"/>
              <a:gd name="T58" fmla="*/ 534 w 882"/>
              <a:gd name="T59" fmla="*/ 882 h 900"/>
              <a:gd name="T60" fmla="*/ 504 w 882"/>
              <a:gd name="T61" fmla="*/ 876 h 900"/>
              <a:gd name="T62" fmla="*/ 468 w 882"/>
              <a:gd name="T63" fmla="*/ 852 h 900"/>
              <a:gd name="T64" fmla="*/ 426 w 882"/>
              <a:gd name="T65" fmla="*/ 834 h 900"/>
              <a:gd name="T66" fmla="*/ 378 w 882"/>
              <a:gd name="T67" fmla="*/ 810 h 900"/>
              <a:gd name="T68" fmla="*/ 330 w 882"/>
              <a:gd name="T69" fmla="*/ 786 h 900"/>
              <a:gd name="T70" fmla="*/ 306 w 882"/>
              <a:gd name="T71" fmla="*/ 750 h 900"/>
              <a:gd name="T72" fmla="*/ 282 w 882"/>
              <a:gd name="T73" fmla="*/ 726 h 900"/>
              <a:gd name="T74" fmla="*/ 258 w 882"/>
              <a:gd name="T75" fmla="*/ 696 h 900"/>
              <a:gd name="T76" fmla="*/ 234 w 882"/>
              <a:gd name="T77" fmla="*/ 714 h 900"/>
              <a:gd name="T78" fmla="*/ 192 w 882"/>
              <a:gd name="T79" fmla="*/ 702 h 900"/>
              <a:gd name="T80" fmla="*/ 138 w 882"/>
              <a:gd name="T81" fmla="*/ 696 h 900"/>
              <a:gd name="T82" fmla="*/ 120 w 882"/>
              <a:gd name="T83" fmla="*/ 714 h 900"/>
              <a:gd name="T84" fmla="*/ 96 w 882"/>
              <a:gd name="T85" fmla="*/ 690 h 900"/>
              <a:gd name="T86" fmla="*/ 78 w 882"/>
              <a:gd name="T87" fmla="*/ 642 h 900"/>
              <a:gd name="T88" fmla="*/ 108 w 882"/>
              <a:gd name="T89" fmla="*/ 594 h 900"/>
              <a:gd name="T90" fmla="*/ 120 w 882"/>
              <a:gd name="T91" fmla="*/ 546 h 900"/>
              <a:gd name="T92" fmla="*/ 108 w 882"/>
              <a:gd name="T93" fmla="*/ 486 h 900"/>
              <a:gd name="T94" fmla="*/ 78 w 882"/>
              <a:gd name="T95" fmla="*/ 444 h 900"/>
              <a:gd name="T96" fmla="*/ 72 w 882"/>
              <a:gd name="T97" fmla="*/ 378 h 900"/>
              <a:gd name="T98" fmla="*/ 60 w 882"/>
              <a:gd name="T99" fmla="*/ 318 h 900"/>
              <a:gd name="T100" fmla="*/ 18 w 882"/>
              <a:gd name="T101" fmla="*/ 306 h 900"/>
              <a:gd name="T102" fmla="*/ 6 w 882"/>
              <a:gd name="T103" fmla="*/ 264 h 900"/>
              <a:gd name="T104" fmla="*/ 24 w 882"/>
              <a:gd name="T105" fmla="*/ 216 h 900"/>
              <a:gd name="T106" fmla="*/ 36 w 882"/>
              <a:gd name="T107" fmla="*/ 180 h 900"/>
              <a:gd name="T108" fmla="*/ 72 w 882"/>
              <a:gd name="T109" fmla="*/ 156 h 900"/>
              <a:gd name="T110" fmla="*/ 78 w 882"/>
              <a:gd name="T111" fmla="*/ 108 h 900"/>
              <a:gd name="T112" fmla="*/ 72 w 882"/>
              <a:gd name="T113" fmla="*/ 72 h 900"/>
              <a:gd name="T114" fmla="*/ 90 w 882"/>
              <a:gd name="T115" fmla="*/ 30 h 900"/>
              <a:gd name="T116" fmla="*/ 132 w 882"/>
              <a:gd name="T117" fmla="*/ 0 h 9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82" h="900">
                <a:moveTo>
                  <a:pt x="174" y="18"/>
                </a:moveTo>
                <a:lnTo>
                  <a:pt x="180" y="18"/>
                </a:lnTo>
                <a:lnTo>
                  <a:pt x="180" y="12"/>
                </a:lnTo>
                <a:lnTo>
                  <a:pt x="186" y="12"/>
                </a:lnTo>
                <a:lnTo>
                  <a:pt x="192" y="12"/>
                </a:lnTo>
                <a:lnTo>
                  <a:pt x="198" y="12"/>
                </a:lnTo>
                <a:lnTo>
                  <a:pt x="204" y="12"/>
                </a:lnTo>
                <a:lnTo>
                  <a:pt x="210" y="12"/>
                </a:lnTo>
                <a:lnTo>
                  <a:pt x="216" y="12"/>
                </a:lnTo>
                <a:lnTo>
                  <a:pt x="222" y="12"/>
                </a:lnTo>
                <a:lnTo>
                  <a:pt x="228" y="12"/>
                </a:lnTo>
                <a:lnTo>
                  <a:pt x="234" y="12"/>
                </a:lnTo>
                <a:lnTo>
                  <a:pt x="240" y="12"/>
                </a:lnTo>
                <a:lnTo>
                  <a:pt x="240" y="6"/>
                </a:lnTo>
                <a:lnTo>
                  <a:pt x="246" y="6"/>
                </a:lnTo>
                <a:lnTo>
                  <a:pt x="252" y="6"/>
                </a:lnTo>
                <a:lnTo>
                  <a:pt x="258" y="6"/>
                </a:lnTo>
                <a:lnTo>
                  <a:pt x="264" y="6"/>
                </a:lnTo>
                <a:lnTo>
                  <a:pt x="264" y="12"/>
                </a:lnTo>
                <a:lnTo>
                  <a:pt x="270" y="12"/>
                </a:lnTo>
                <a:lnTo>
                  <a:pt x="276" y="12"/>
                </a:lnTo>
                <a:lnTo>
                  <a:pt x="282" y="12"/>
                </a:lnTo>
                <a:lnTo>
                  <a:pt x="288" y="12"/>
                </a:lnTo>
                <a:lnTo>
                  <a:pt x="294" y="12"/>
                </a:lnTo>
                <a:lnTo>
                  <a:pt x="300" y="12"/>
                </a:lnTo>
                <a:lnTo>
                  <a:pt x="306" y="12"/>
                </a:lnTo>
                <a:lnTo>
                  <a:pt x="312" y="12"/>
                </a:lnTo>
                <a:lnTo>
                  <a:pt x="312" y="18"/>
                </a:lnTo>
                <a:lnTo>
                  <a:pt x="318" y="18"/>
                </a:lnTo>
                <a:lnTo>
                  <a:pt x="324" y="18"/>
                </a:lnTo>
                <a:lnTo>
                  <a:pt x="330" y="18"/>
                </a:lnTo>
                <a:lnTo>
                  <a:pt x="330" y="24"/>
                </a:lnTo>
                <a:lnTo>
                  <a:pt x="336" y="24"/>
                </a:lnTo>
                <a:lnTo>
                  <a:pt x="342" y="24"/>
                </a:lnTo>
                <a:lnTo>
                  <a:pt x="348" y="24"/>
                </a:lnTo>
                <a:lnTo>
                  <a:pt x="354" y="24"/>
                </a:lnTo>
                <a:lnTo>
                  <a:pt x="354" y="30"/>
                </a:lnTo>
                <a:lnTo>
                  <a:pt x="360" y="30"/>
                </a:lnTo>
                <a:lnTo>
                  <a:pt x="360" y="36"/>
                </a:lnTo>
                <a:lnTo>
                  <a:pt x="360" y="42"/>
                </a:lnTo>
                <a:lnTo>
                  <a:pt x="366" y="42"/>
                </a:lnTo>
                <a:lnTo>
                  <a:pt x="372" y="42"/>
                </a:lnTo>
                <a:lnTo>
                  <a:pt x="378" y="42"/>
                </a:lnTo>
                <a:lnTo>
                  <a:pt x="384" y="42"/>
                </a:lnTo>
                <a:lnTo>
                  <a:pt x="390" y="42"/>
                </a:lnTo>
                <a:lnTo>
                  <a:pt x="396" y="42"/>
                </a:lnTo>
                <a:lnTo>
                  <a:pt x="396" y="48"/>
                </a:lnTo>
                <a:lnTo>
                  <a:pt x="402" y="48"/>
                </a:lnTo>
                <a:lnTo>
                  <a:pt x="408" y="48"/>
                </a:lnTo>
                <a:lnTo>
                  <a:pt x="414" y="48"/>
                </a:lnTo>
                <a:lnTo>
                  <a:pt x="420" y="48"/>
                </a:lnTo>
                <a:lnTo>
                  <a:pt x="420" y="54"/>
                </a:lnTo>
                <a:lnTo>
                  <a:pt x="426" y="60"/>
                </a:lnTo>
                <a:lnTo>
                  <a:pt x="432" y="60"/>
                </a:lnTo>
                <a:lnTo>
                  <a:pt x="438" y="60"/>
                </a:lnTo>
                <a:lnTo>
                  <a:pt x="444" y="60"/>
                </a:lnTo>
                <a:lnTo>
                  <a:pt x="444" y="66"/>
                </a:lnTo>
                <a:lnTo>
                  <a:pt x="450" y="66"/>
                </a:lnTo>
                <a:lnTo>
                  <a:pt x="456" y="66"/>
                </a:lnTo>
                <a:lnTo>
                  <a:pt x="456" y="60"/>
                </a:lnTo>
                <a:lnTo>
                  <a:pt x="462" y="60"/>
                </a:lnTo>
                <a:lnTo>
                  <a:pt x="468" y="66"/>
                </a:lnTo>
                <a:lnTo>
                  <a:pt x="474" y="66"/>
                </a:lnTo>
                <a:lnTo>
                  <a:pt x="480" y="66"/>
                </a:lnTo>
                <a:lnTo>
                  <a:pt x="480" y="72"/>
                </a:lnTo>
                <a:lnTo>
                  <a:pt x="480" y="78"/>
                </a:lnTo>
                <a:lnTo>
                  <a:pt x="486" y="78"/>
                </a:lnTo>
                <a:lnTo>
                  <a:pt x="492" y="78"/>
                </a:lnTo>
                <a:lnTo>
                  <a:pt x="498" y="78"/>
                </a:lnTo>
                <a:lnTo>
                  <a:pt x="504" y="78"/>
                </a:lnTo>
                <a:lnTo>
                  <a:pt x="510" y="78"/>
                </a:lnTo>
                <a:lnTo>
                  <a:pt x="516" y="78"/>
                </a:lnTo>
                <a:lnTo>
                  <a:pt x="516" y="72"/>
                </a:lnTo>
                <a:lnTo>
                  <a:pt x="522" y="72"/>
                </a:lnTo>
                <a:lnTo>
                  <a:pt x="528" y="72"/>
                </a:lnTo>
                <a:lnTo>
                  <a:pt x="534" y="72"/>
                </a:lnTo>
                <a:lnTo>
                  <a:pt x="534" y="78"/>
                </a:lnTo>
                <a:lnTo>
                  <a:pt x="540" y="78"/>
                </a:lnTo>
                <a:lnTo>
                  <a:pt x="540" y="84"/>
                </a:lnTo>
                <a:lnTo>
                  <a:pt x="546" y="84"/>
                </a:lnTo>
                <a:lnTo>
                  <a:pt x="546" y="90"/>
                </a:lnTo>
                <a:lnTo>
                  <a:pt x="546" y="96"/>
                </a:lnTo>
                <a:lnTo>
                  <a:pt x="546" y="102"/>
                </a:lnTo>
                <a:lnTo>
                  <a:pt x="552" y="102"/>
                </a:lnTo>
                <a:lnTo>
                  <a:pt x="552" y="108"/>
                </a:lnTo>
                <a:lnTo>
                  <a:pt x="552" y="114"/>
                </a:lnTo>
                <a:lnTo>
                  <a:pt x="558" y="114"/>
                </a:lnTo>
                <a:lnTo>
                  <a:pt x="558" y="120"/>
                </a:lnTo>
                <a:lnTo>
                  <a:pt x="564" y="120"/>
                </a:lnTo>
                <a:lnTo>
                  <a:pt x="564" y="126"/>
                </a:lnTo>
                <a:lnTo>
                  <a:pt x="570" y="126"/>
                </a:lnTo>
                <a:lnTo>
                  <a:pt x="576" y="126"/>
                </a:lnTo>
                <a:lnTo>
                  <a:pt x="582" y="126"/>
                </a:lnTo>
                <a:lnTo>
                  <a:pt x="582" y="132"/>
                </a:lnTo>
                <a:lnTo>
                  <a:pt x="582" y="138"/>
                </a:lnTo>
                <a:lnTo>
                  <a:pt x="588" y="138"/>
                </a:lnTo>
                <a:lnTo>
                  <a:pt x="588" y="144"/>
                </a:lnTo>
                <a:lnTo>
                  <a:pt x="594" y="144"/>
                </a:lnTo>
                <a:lnTo>
                  <a:pt x="594" y="150"/>
                </a:lnTo>
                <a:lnTo>
                  <a:pt x="594" y="156"/>
                </a:lnTo>
                <a:lnTo>
                  <a:pt x="600" y="156"/>
                </a:lnTo>
                <a:lnTo>
                  <a:pt x="600" y="162"/>
                </a:lnTo>
                <a:lnTo>
                  <a:pt x="600" y="168"/>
                </a:lnTo>
                <a:lnTo>
                  <a:pt x="606" y="168"/>
                </a:lnTo>
                <a:lnTo>
                  <a:pt x="606" y="174"/>
                </a:lnTo>
                <a:lnTo>
                  <a:pt x="612" y="174"/>
                </a:lnTo>
                <a:lnTo>
                  <a:pt x="612" y="180"/>
                </a:lnTo>
                <a:lnTo>
                  <a:pt x="618" y="180"/>
                </a:lnTo>
                <a:lnTo>
                  <a:pt x="618" y="186"/>
                </a:lnTo>
                <a:lnTo>
                  <a:pt x="618" y="192"/>
                </a:lnTo>
                <a:lnTo>
                  <a:pt x="618" y="198"/>
                </a:lnTo>
                <a:lnTo>
                  <a:pt x="618" y="204"/>
                </a:lnTo>
                <a:lnTo>
                  <a:pt x="618" y="210"/>
                </a:lnTo>
                <a:lnTo>
                  <a:pt x="624" y="210"/>
                </a:lnTo>
                <a:lnTo>
                  <a:pt x="630" y="210"/>
                </a:lnTo>
                <a:lnTo>
                  <a:pt x="630" y="216"/>
                </a:lnTo>
                <a:lnTo>
                  <a:pt x="636" y="216"/>
                </a:lnTo>
                <a:lnTo>
                  <a:pt x="636" y="222"/>
                </a:lnTo>
                <a:lnTo>
                  <a:pt x="642" y="222"/>
                </a:lnTo>
                <a:lnTo>
                  <a:pt x="642" y="228"/>
                </a:lnTo>
                <a:lnTo>
                  <a:pt x="642" y="234"/>
                </a:lnTo>
                <a:lnTo>
                  <a:pt x="648" y="234"/>
                </a:lnTo>
                <a:lnTo>
                  <a:pt x="654" y="234"/>
                </a:lnTo>
                <a:lnTo>
                  <a:pt x="660" y="234"/>
                </a:lnTo>
                <a:lnTo>
                  <a:pt x="666" y="234"/>
                </a:lnTo>
                <a:lnTo>
                  <a:pt x="666" y="240"/>
                </a:lnTo>
                <a:lnTo>
                  <a:pt x="672" y="240"/>
                </a:lnTo>
                <a:lnTo>
                  <a:pt x="672" y="246"/>
                </a:lnTo>
                <a:lnTo>
                  <a:pt x="672" y="252"/>
                </a:lnTo>
                <a:lnTo>
                  <a:pt x="678" y="252"/>
                </a:lnTo>
                <a:lnTo>
                  <a:pt x="678" y="258"/>
                </a:lnTo>
                <a:lnTo>
                  <a:pt x="678" y="264"/>
                </a:lnTo>
                <a:lnTo>
                  <a:pt x="684" y="264"/>
                </a:lnTo>
                <a:lnTo>
                  <a:pt x="684" y="270"/>
                </a:lnTo>
                <a:lnTo>
                  <a:pt x="684" y="276"/>
                </a:lnTo>
                <a:lnTo>
                  <a:pt x="690" y="276"/>
                </a:lnTo>
                <a:lnTo>
                  <a:pt x="690" y="282"/>
                </a:lnTo>
                <a:lnTo>
                  <a:pt x="696" y="282"/>
                </a:lnTo>
                <a:lnTo>
                  <a:pt x="702" y="288"/>
                </a:lnTo>
                <a:lnTo>
                  <a:pt x="708" y="294"/>
                </a:lnTo>
                <a:lnTo>
                  <a:pt x="708" y="300"/>
                </a:lnTo>
                <a:lnTo>
                  <a:pt x="714" y="300"/>
                </a:lnTo>
                <a:lnTo>
                  <a:pt x="720" y="300"/>
                </a:lnTo>
                <a:lnTo>
                  <a:pt x="726" y="300"/>
                </a:lnTo>
                <a:lnTo>
                  <a:pt x="726" y="306"/>
                </a:lnTo>
                <a:lnTo>
                  <a:pt x="732" y="306"/>
                </a:lnTo>
                <a:lnTo>
                  <a:pt x="732" y="312"/>
                </a:lnTo>
                <a:lnTo>
                  <a:pt x="738" y="312"/>
                </a:lnTo>
                <a:lnTo>
                  <a:pt x="744" y="312"/>
                </a:lnTo>
                <a:lnTo>
                  <a:pt x="750" y="312"/>
                </a:lnTo>
                <a:lnTo>
                  <a:pt x="756" y="318"/>
                </a:lnTo>
                <a:lnTo>
                  <a:pt x="756" y="324"/>
                </a:lnTo>
                <a:lnTo>
                  <a:pt x="762" y="324"/>
                </a:lnTo>
                <a:lnTo>
                  <a:pt x="762" y="330"/>
                </a:lnTo>
                <a:lnTo>
                  <a:pt x="768" y="330"/>
                </a:lnTo>
                <a:lnTo>
                  <a:pt x="768" y="336"/>
                </a:lnTo>
                <a:lnTo>
                  <a:pt x="774" y="336"/>
                </a:lnTo>
                <a:lnTo>
                  <a:pt x="774" y="342"/>
                </a:lnTo>
                <a:lnTo>
                  <a:pt x="780" y="342"/>
                </a:lnTo>
                <a:lnTo>
                  <a:pt x="786" y="342"/>
                </a:lnTo>
                <a:lnTo>
                  <a:pt x="786" y="348"/>
                </a:lnTo>
                <a:lnTo>
                  <a:pt x="792" y="348"/>
                </a:lnTo>
                <a:lnTo>
                  <a:pt x="792" y="354"/>
                </a:lnTo>
                <a:lnTo>
                  <a:pt x="798" y="354"/>
                </a:lnTo>
                <a:lnTo>
                  <a:pt x="804" y="354"/>
                </a:lnTo>
                <a:lnTo>
                  <a:pt x="804" y="360"/>
                </a:lnTo>
                <a:lnTo>
                  <a:pt x="810" y="360"/>
                </a:lnTo>
                <a:lnTo>
                  <a:pt x="810" y="366"/>
                </a:lnTo>
                <a:lnTo>
                  <a:pt x="810" y="372"/>
                </a:lnTo>
                <a:lnTo>
                  <a:pt x="816" y="372"/>
                </a:lnTo>
                <a:lnTo>
                  <a:pt x="816" y="378"/>
                </a:lnTo>
                <a:lnTo>
                  <a:pt x="822" y="378"/>
                </a:lnTo>
                <a:lnTo>
                  <a:pt x="822" y="384"/>
                </a:lnTo>
                <a:lnTo>
                  <a:pt x="822" y="390"/>
                </a:lnTo>
                <a:lnTo>
                  <a:pt x="828" y="396"/>
                </a:lnTo>
                <a:lnTo>
                  <a:pt x="828" y="402"/>
                </a:lnTo>
                <a:lnTo>
                  <a:pt x="834" y="402"/>
                </a:lnTo>
                <a:lnTo>
                  <a:pt x="834" y="408"/>
                </a:lnTo>
                <a:lnTo>
                  <a:pt x="840" y="408"/>
                </a:lnTo>
                <a:lnTo>
                  <a:pt x="846" y="414"/>
                </a:lnTo>
                <a:lnTo>
                  <a:pt x="852" y="414"/>
                </a:lnTo>
                <a:lnTo>
                  <a:pt x="852" y="408"/>
                </a:lnTo>
                <a:lnTo>
                  <a:pt x="858" y="408"/>
                </a:lnTo>
                <a:lnTo>
                  <a:pt x="858" y="402"/>
                </a:lnTo>
                <a:lnTo>
                  <a:pt x="858" y="408"/>
                </a:lnTo>
                <a:lnTo>
                  <a:pt x="864" y="408"/>
                </a:lnTo>
                <a:lnTo>
                  <a:pt x="864" y="414"/>
                </a:lnTo>
                <a:lnTo>
                  <a:pt x="870" y="414"/>
                </a:lnTo>
                <a:lnTo>
                  <a:pt x="876" y="414"/>
                </a:lnTo>
                <a:lnTo>
                  <a:pt x="876" y="420"/>
                </a:lnTo>
                <a:lnTo>
                  <a:pt x="882" y="420"/>
                </a:lnTo>
                <a:lnTo>
                  <a:pt x="882" y="426"/>
                </a:lnTo>
                <a:lnTo>
                  <a:pt x="876" y="426"/>
                </a:lnTo>
                <a:lnTo>
                  <a:pt x="876" y="432"/>
                </a:lnTo>
                <a:lnTo>
                  <a:pt x="870" y="432"/>
                </a:lnTo>
                <a:lnTo>
                  <a:pt x="870" y="438"/>
                </a:lnTo>
                <a:lnTo>
                  <a:pt x="864" y="438"/>
                </a:lnTo>
                <a:lnTo>
                  <a:pt x="864" y="444"/>
                </a:lnTo>
                <a:lnTo>
                  <a:pt x="858" y="444"/>
                </a:lnTo>
                <a:lnTo>
                  <a:pt x="858" y="450"/>
                </a:lnTo>
                <a:lnTo>
                  <a:pt x="852" y="450"/>
                </a:lnTo>
                <a:lnTo>
                  <a:pt x="852" y="456"/>
                </a:lnTo>
                <a:lnTo>
                  <a:pt x="846" y="456"/>
                </a:lnTo>
                <a:lnTo>
                  <a:pt x="846" y="462"/>
                </a:lnTo>
                <a:lnTo>
                  <a:pt x="840" y="462"/>
                </a:lnTo>
                <a:lnTo>
                  <a:pt x="840" y="468"/>
                </a:lnTo>
                <a:lnTo>
                  <a:pt x="834" y="468"/>
                </a:lnTo>
                <a:lnTo>
                  <a:pt x="828" y="468"/>
                </a:lnTo>
                <a:lnTo>
                  <a:pt x="828" y="474"/>
                </a:lnTo>
                <a:lnTo>
                  <a:pt x="822" y="474"/>
                </a:lnTo>
                <a:lnTo>
                  <a:pt x="822" y="480"/>
                </a:lnTo>
                <a:lnTo>
                  <a:pt x="816" y="480"/>
                </a:lnTo>
                <a:lnTo>
                  <a:pt x="810" y="480"/>
                </a:lnTo>
                <a:lnTo>
                  <a:pt x="810" y="486"/>
                </a:lnTo>
                <a:lnTo>
                  <a:pt x="804" y="486"/>
                </a:lnTo>
                <a:lnTo>
                  <a:pt x="798" y="486"/>
                </a:lnTo>
                <a:lnTo>
                  <a:pt x="798" y="492"/>
                </a:lnTo>
                <a:lnTo>
                  <a:pt x="792" y="492"/>
                </a:lnTo>
                <a:lnTo>
                  <a:pt x="786" y="492"/>
                </a:lnTo>
                <a:lnTo>
                  <a:pt x="786" y="498"/>
                </a:lnTo>
                <a:lnTo>
                  <a:pt x="786" y="504"/>
                </a:lnTo>
                <a:lnTo>
                  <a:pt x="792" y="504"/>
                </a:lnTo>
                <a:lnTo>
                  <a:pt x="792" y="510"/>
                </a:lnTo>
                <a:lnTo>
                  <a:pt x="792" y="516"/>
                </a:lnTo>
                <a:lnTo>
                  <a:pt x="792" y="522"/>
                </a:lnTo>
                <a:lnTo>
                  <a:pt x="792" y="528"/>
                </a:lnTo>
                <a:lnTo>
                  <a:pt x="786" y="528"/>
                </a:lnTo>
                <a:lnTo>
                  <a:pt x="780" y="528"/>
                </a:lnTo>
                <a:lnTo>
                  <a:pt x="774" y="528"/>
                </a:lnTo>
                <a:lnTo>
                  <a:pt x="768" y="528"/>
                </a:lnTo>
                <a:lnTo>
                  <a:pt x="768" y="522"/>
                </a:lnTo>
                <a:lnTo>
                  <a:pt x="762" y="522"/>
                </a:lnTo>
                <a:lnTo>
                  <a:pt x="762" y="516"/>
                </a:lnTo>
                <a:lnTo>
                  <a:pt x="756" y="516"/>
                </a:lnTo>
                <a:lnTo>
                  <a:pt x="756" y="510"/>
                </a:lnTo>
                <a:lnTo>
                  <a:pt x="750" y="510"/>
                </a:lnTo>
                <a:lnTo>
                  <a:pt x="750" y="504"/>
                </a:lnTo>
                <a:lnTo>
                  <a:pt x="744" y="504"/>
                </a:lnTo>
                <a:lnTo>
                  <a:pt x="744" y="510"/>
                </a:lnTo>
                <a:lnTo>
                  <a:pt x="738" y="510"/>
                </a:lnTo>
                <a:lnTo>
                  <a:pt x="732" y="510"/>
                </a:lnTo>
                <a:lnTo>
                  <a:pt x="732" y="504"/>
                </a:lnTo>
                <a:lnTo>
                  <a:pt x="726" y="504"/>
                </a:lnTo>
                <a:lnTo>
                  <a:pt x="720" y="504"/>
                </a:lnTo>
                <a:lnTo>
                  <a:pt x="714" y="504"/>
                </a:lnTo>
                <a:lnTo>
                  <a:pt x="708" y="504"/>
                </a:lnTo>
                <a:lnTo>
                  <a:pt x="702" y="504"/>
                </a:lnTo>
                <a:lnTo>
                  <a:pt x="696" y="504"/>
                </a:lnTo>
                <a:lnTo>
                  <a:pt x="690" y="504"/>
                </a:lnTo>
                <a:lnTo>
                  <a:pt x="684" y="504"/>
                </a:lnTo>
                <a:lnTo>
                  <a:pt x="684" y="498"/>
                </a:lnTo>
                <a:lnTo>
                  <a:pt x="678" y="498"/>
                </a:lnTo>
                <a:lnTo>
                  <a:pt x="672" y="498"/>
                </a:lnTo>
                <a:lnTo>
                  <a:pt x="672" y="492"/>
                </a:lnTo>
                <a:lnTo>
                  <a:pt x="666" y="492"/>
                </a:lnTo>
                <a:lnTo>
                  <a:pt x="660" y="492"/>
                </a:lnTo>
                <a:lnTo>
                  <a:pt x="654" y="486"/>
                </a:lnTo>
                <a:lnTo>
                  <a:pt x="648" y="486"/>
                </a:lnTo>
                <a:lnTo>
                  <a:pt x="648" y="492"/>
                </a:lnTo>
                <a:lnTo>
                  <a:pt x="642" y="492"/>
                </a:lnTo>
                <a:lnTo>
                  <a:pt x="642" y="498"/>
                </a:lnTo>
                <a:lnTo>
                  <a:pt x="636" y="498"/>
                </a:lnTo>
                <a:lnTo>
                  <a:pt x="636" y="504"/>
                </a:lnTo>
                <a:lnTo>
                  <a:pt x="630" y="510"/>
                </a:lnTo>
                <a:lnTo>
                  <a:pt x="624" y="510"/>
                </a:lnTo>
                <a:lnTo>
                  <a:pt x="618" y="510"/>
                </a:lnTo>
                <a:lnTo>
                  <a:pt x="612" y="510"/>
                </a:lnTo>
                <a:lnTo>
                  <a:pt x="606" y="510"/>
                </a:lnTo>
                <a:lnTo>
                  <a:pt x="606" y="516"/>
                </a:lnTo>
                <a:lnTo>
                  <a:pt x="600" y="516"/>
                </a:lnTo>
                <a:lnTo>
                  <a:pt x="594" y="516"/>
                </a:lnTo>
                <a:lnTo>
                  <a:pt x="588" y="516"/>
                </a:lnTo>
                <a:lnTo>
                  <a:pt x="582" y="516"/>
                </a:lnTo>
                <a:lnTo>
                  <a:pt x="582" y="522"/>
                </a:lnTo>
                <a:lnTo>
                  <a:pt x="576" y="522"/>
                </a:lnTo>
                <a:lnTo>
                  <a:pt x="576" y="528"/>
                </a:lnTo>
                <a:lnTo>
                  <a:pt x="570" y="528"/>
                </a:lnTo>
                <a:lnTo>
                  <a:pt x="570" y="534"/>
                </a:lnTo>
                <a:lnTo>
                  <a:pt x="564" y="534"/>
                </a:lnTo>
                <a:lnTo>
                  <a:pt x="558" y="534"/>
                </a:lnTo>
                <a:lnTo>
                  <a:pt x="558" y="540"/>
                </a:lnTo>
                <a:lnTo>
                  <a:pt x="552" y="540"/>
                </a:lnTo>
                <a:lnTo>
                  <a:pt x="546" y="540"/>
                </a:lnTo>
                <a:lnTo>
                  <a:pt x="540" y="540"/>
                </a:lnTo>
                <a:lnTo>
                  <a:pt x="540" y="546"/>
                </a:lnTo>
                <a:lnTo>
                  <a:pt x="540" y="552"/>
                </a:lnTo>
                <a:lnTo>
                  <a:pt x="540" y="558"/>
                </a:lnTo>
                <a:lnTo>
                  <a:pt x="540" y="564"/>
                </a:lnTo>
                <a:lnTo>
                  <a:pt x="540" y="570"/>
                </a:lnTo>
                <a:lnTo>
                  <a:pt x="540" y="576"/>
                </a:lnTo>
                <a:lnTo>
                  <a:pt x="540" y="582"/>
                </a:lnTo>
                <a:lnTo>
                  <a:pt x="540" y="588"/>
                </a:lnTo>
                <a:lnTo>
                  <a:pt x="540" y="594"/>
                </a:lnTo>
                <a:lnTo>
                  <a:pt x="540" y="600"/>
                </a:lnTo>
                <a:lnTo>
                  <a:pt x="540" y="606"/>
                </a:lnTo>
                <a:lnTo>
                  <a:pt x="540" y="612"/>
                </a:lnTo>
                <a:lnTo>
                  <a:pt x="540" y="618"/>
                </a:lnTo>
                <a:lnTo>
                  <a:pt x="540" y="624"/>
                </a:lnTo>
                <a:lnTo>
                  <a:pt x="534" y="624"/>
                </a:lnTo>
                <a:lnTo>
                  <a:pt x="534" y="630"/>
                </a:lnTo>
                <a:lnTo>
                  <a:pt x="534" y="636"/>
                </a:lnTo>
                <a:lnTo>
                  <a:pt x="540" y="636"/>
                </a:lnTo>
                <a:lnTo>
                  <a:pt x="540" y="642"/>
                </a:lnTo>
                <a:lnTo>
                  <a:pt x="540" y="648"/>
                </a:lnTo>
                <a:lnTo>
                  <a:pt x="534" y="648"/>
                </a:lnTo>
                <a:lnTo>
                  <a:pt x="534" y="654"/>
                </a:lnTo>
                <a:lnTo>
                  <a:pt x="534" y="660"/>
                </a:lnTo>
                <a:lnTo>
                  <a:pt x="534" y="666"/>
                </a:lnTo>
                <a:lnTo>
                  <a:pt x="534" y="672"/>
                </a:lnTo>
                <a:lnTo>
                  <a:pt x="534" y="678"/>
                </a:lnTo>
                <a:lnTo>
                  <a:pt x="534" y="684"/>
                </a:lnTo>
                <a:lnTo>
                  <a:pt x="534" y="690"/>
                </a:lnTo>
                <a:lnTo>
                  <a:pt x="528" y="690"/>
                </a:lnTo>
                <a:lnTo>
                  <a:pt x="528" y="696"/>
                </a:lnTo>
                <a:lnTo>
                  <a:pt x="528" y="702"/>
                </a:lnTo>
                <a:lnTo>
                  <a:pt x="528" y="708"/>
                </a:lnTo>
                <a:lnTo>
                  <a:pt x="534" y="708"/>
                </a:lnTo>
                <a:lnTo>
                  <a:pt x="534" y="714"/>
                </a:lnTo>
                <a:lnTo>
                  <a:pt x="540" y="714"/>
                </a:lnTo>
                <a:lnTo>
                  <a:pt x="540" y="720"/>
                </a:lnTo>
                <a:lnTo>
                  <a:pt x="540" y="726"/>
                </a:lnTo>
                <a:lnTo>
                  <a:pt x="540" y="732"/>
                </a:lnTo>
                <a:lnTo>
                  <a:pt x="540" y="738"/>
                </a:lnTo>
                <a:lnTo>
                  <a:pt x="534" y="738"/>
                </a:lnTo>
                <a:lnTo>
                  <a:pt x="534" y="744"/>
                </a:lnTo>
                <a:lnTo>
                  <a:pt x="534" y="750"/>
                </a:lnTo>
                <a:lnTo>
                  <a:pt x="534" y="756"/>
                </a:lnTo>
                <a:lnTo>
                  <a:pt x="534" y="762"/>
                </a:lnTo>
                <a:lnTo>
                  <a:pt x="534" y="768"/>
                </a:lnTo>
                <a:lnTo>
                  <a:pt x="534" y="762"/>
                </a:lnTo>
                <a:lnTo>
                  <a:pt x="540" y="762"/>
                </a:lnTo>
                <a:lnTo>
                  <a:pt x="546" y="762"/>
                </a:lnTo>
                <a:lnTo>
                  <a:pt x="546" y="768"/>
                </a:lnTo>
                <a:lnTo>
                  <a:pt x="552" y="768"/>
                </a:lnTo>
                <a:lnTo>
                  <a:pt x="552" y="774"/>
                </a:lnTo>
                <a:lnTo>
                  <a:pt x="558" y="774"/>
                </a:lnTo>
                <a:lnTo>
                  <a:pt x="564" y="774"/>
                </a:lnTo>
                <a:lnTo>
                  <a:pt x="564" y="780"/>
                </a:lnTo>
                <a:lnTo>
                  <a:pt x="570" y="780"/>
                </a:lnTo>
                <a:lnTo>
                  <a:pt x="570" y="786"/>
                </a:lnTo>
                <a:lnTo>
                  <a:pt x="570" y="792"/>
                </a:lnTo>
                <a:lnTo>
                  <a:pt x="570" y="798"/>
                </a:lnTo>
                <a:lnTo>
                  <a:pt x="564" y="804"/>
                </a:lnTo>
                <a:lnTo>
                  <a:pt x="564" y="810"/>
                </a:lnTo>
                <a:lnTo>
                  <a:pt x="558" y="810"/>
                </a:lnTo>
                <a:lnTo>
                  <a:pt x="558" y="816"/>
                </a:lnTo>
                <a:lnTo>
                  <a:pt x="552" y="816"/>
                </a:lnTo>
                <a:lnTo>
                  <a:pt x="546" y="816"/>
                </a:lnTo>
                <a:lnTo>
                  <a:pt x="540" y="822"/>
                </a:lnTo>
                <a:lnTo>
                  <a:pt x="540" y="828"/>
                </a:lnTo>
                <a:lnTo>
                  <a:pt x="540" y="834"/>
                </a:lnTo>
                <a:lnTo>
                  <a:pt x="540" y="840"/>
                </a:lnTo>
                <a:lnTo>
                  <a:pt x="540" y="846"/>
                </a:lnTo>
                <a:lnTo>
                  <a:pt x="540" y="852"/>
                </a:lnTo>
                <a:lnTo>
                  <a:pt x="540" y="858"/>
                </a:lnTo>
                <a:lnTo>
                  <a:pt x="540" y="864"/>
                </a:lnTo>
                <a:lnTo>
                  <a:pt x="540" y="870"/>
                </a:lnTo>
                <a:lnTo>
                  <a:pt x="540" y="876"/>
                </a:lnTo>
                <a:lnTo>
                  <a:pt x="534" y="876"/>
                </a:lnTo>
                <a:lnTo>
                  <a:pt x="534" y="882"/>
                </a:lnTo>
                <a:lnTo>
                  <a:pt x="534" y="888"/>
                </a:lnTo>
                <a:lnTo>
                  <a:pt x="528" y="888"/>
                </a:lnTo>
                <a:lnTo>
                  <a:pt x="528" y="894"/>
                </a:lnTo>
                <a:lnTo>
                  <a:pt x="528" y="900"/>
                </a:lnTo>
                <a:lnTo>
                  <a:pt x="528" y="894"/>
                </a:lnTo>
                <a:lnTo>
                  <a:pt x="522" y="894"/>
                </a:lnTo>
                <a:lnTo>
                  <a:pt x="522" y="888"/>
                </a:lnTo>
                <a:lnTo>
                  <a:pt x="516" y="888"/>
                </a:lnTo>
                <a:lnTo>
                  <a:pt x="516" y="882"/>
                </a:lnTo>
                <a:lnTo>
                  <a:pt x="510" y="882"/>
                </a:lnTo>
                <a:lnTo>
                  <a:pt x="510" y="876"/>
                </a:lnTo>
                <a:lnTo>
                  <a:pt x="504" y="876"/>
                </a:lnTo>
                <a:lnTo>
                  <a:pt x="498" y="876"/>
                </a:lnTo>
                <a:lnTo>
                  <a:pt x="498" y="870"/>
                </a:lnTo>
                <a:lnTo>
                  <a:pt x="492" y="870"/>
                </a:lnTo>
                <a:lnTo>
                  <a:pt x="486" y="870"/>
                </a:lnTo>
                <a:lnTo>
                  <a:pt x="486" y="864"/>
                </a:lnTo>
                <a:lnTo>
                  <a:pt x="480" y="864"/>
                </a:lnTo>
                <a:lnTo>
                  <a:pt x="480" y="870"/>
                </a:lnTo>
                <a:lnTo>
                  <a:pt x="480" y="864"/>
                </a:lnTo>
                <a:lnTo>
                  <a:pt x="474" y="864"/>
                </a:lnTo>
                <a:lnTo>
                  <a:pt x="474" y="858"/>
                </a:lnTo>
                <a:lnTo>
                  <a:pt x="468" y="858"/>
                </a:lnTo>
                <a:lnTo>
                  <a:pt x="468" y="852"/>
                </a:lnTo>
                <a:lnTo>
                  <a:pt x="462" y="852"/>
                </a:lnTo>
                <a:lnTo>
                  <a:pt x="456" y="852"/>
                </a:lnTo>
                <a:lnTo>
                  <a:pt x="456" y="858"/>
                </a:lnTo>
                <a:lnTo>
                  <a:pt x="450" y="858"/>
                </a:lnTo>
                <a:lnTo>
                  <a:pt x="450" y="852"/>
                </a:lnTo>
                <a:lnTo>
                  <a:pt x="444" y="852"/>
                </a:lnTo>
                <a:lnTo>
                  <a:pt x="444" y="846"/>
                </a:lnTo>
                <a:lnTo>
                  <a:pt x="444" y="840"/>
                </a:lnTo>
                <a:lnTo>
                  <a:pt x="438" y="840"/>
                </a:lnTo>
                <a:lnTo>
                  <a:pt x="432" y="840"/>
                </a:lnTo>
                <a:lnTo>
                  <a:pt x="426" y="840"/>
                </a:lnTo>
                <a:lnTo>
                  <a:pt x="426" y="834"/>
                </a:lnTo>
                <a:lnTo>
                  <a:pt x="420" y="834"/>
                </a:lnTo>
                <a:lnTo>
                  <a:pt x="414" y="834"/>
                </a:lnTo>
                <a:lnTo>
                  <a:pt x="408" y="834"/>
                </a:lnTo>
                <a:lnTo>
                  <a:pt x="402" y="834"/>
                </a:lnTo>
                <a:lnTo>
                  <a:pt x="396" y="834"/>
                </a:lnTo>
                <a:lnTo>
                  <a:pt x="390" y="834"/>
                </a:lnTo>
                <a:lnTo>
                  <a:pt x="390" y="828"/>
                </a:lnTo>
                <a:lnTo>
                  <a:pt x="384" y="828"/>
                </a:lnTo>
                <a:lnTo>
                  <a:pt x="384" y="822"/>
                </a:lnTo>
                <a:lnTo>
                  <a:pt x="384" y="816"/>
                </a:lnTo>
                <a:lnTo>
                  <a:pt x="384" y="810"/>
                </a:lnTo>
                <a:lnTo>
                  <a:pt x="378" y="810"/>
                </a:lnTo>
                <a:lnTo>
                  <a:pt x="372" y="810"/>
                </a:lnTo>
                <a:lnTo>
                  <a:pt x="366" y="810"/>
                </a:lnTo>
                <a:lnTo>
                  <a:pt x="360" y="810"/>
                </a:lnTo>
                <a:lnTo>
                  <a:pt x="354" y="810"/>
                </a:lnTo>
                <a:lnTo>
                  <a:pt x="348" y="810"/>
                </a:lnTo>
                <a:lnTo>
                  <a:pt x="342" y="810"/>
                </a:lnTo>
                <a:lnTo>
                  <a:pt x="342" y="804"/>
                </a:lnTo>
                <a:lnTo>
                  <a:pt x="342" y="798"/>
                </a:lnTo>
                <a:lnTo>
                  <a:pt x="336" y="798"/>
                </a:lnTo>
                <a:lnTo>
                  <a:pt x="336" y="792"/>
                </a:lnTo>
                <a:lnTo>
                  <a:pt x="336" y="786"/>
                </a:lnTo>
                <a:lnTo>
                  <a:pt x="330" y="786"/>
                </a:lnTo>
                <a:lnTo>
                  <a:pt x="330" y="780"/>
                </a:lnTo>
                <a:lnTo>
                  <a:pt x="324" y="780"/>
                </a:lnTo>
                <a:lnTo>
                  <a:pt x="324" y="774"/>
                </a:lnTo>
                <a:lnTo>
                  <a:pt x="324" y="780"/>
                </a:lnTo>
                <a:lnTo>
                  <a:pt x="318" y="780"/>
                </a:lnTo>
                <a:lnTo>
                  <a:pt x="312" y="780"/>
                </a:lnTo>
                <a:lnTo>
                  <a:pt x="312" y="774"/>
                </a:lnTo>
                <a:lnTo>
                  <a:pt x="312" y="768"/>
                </a:lnTo>
                <a:lnTo>
                  <a:pt x="306" y="768"/>
                </a:lnTo>
                <a:lnTo>
                  <a:pt x="306" y="762"/>
                </a:lnTo>
                <a:lnTo>
                  <a:pt x="306" y="756"/>
                </a:lnTo>
                <a:lnTo>
                  <a:pt x="306" y="750"/>
                </a:lnTo>
                <a:lnTo>
                  <a:pt x="312" y="750"/>
                </a:lnTo>
                <a:lnTo>
                  <a:pt x="312" y="744"/>
                </a:lnTo>
                <a:lnTo>
                  <a:pt x="312" y="738"/>
                </a:lnTo>
                <a:lnTo>
                  <a:pt x="312" y="732"/>
                </a:lnTo>
                <a:lnTo>
                  <a:pt x="306" y="732"/>
                </a:lnTo>
                <a:lnTo>
                  <a:pt x="300" y="732"/>
                </a:lnTo>
                <a:lnTo>
                  <a:pt x="300" y="738"/>
                </a:lnTo>
                <a:lnTo>
                  <a:pt x="294" y="738"/>
                </a:lnTo>
                <a:lnTo>
                  <a:pt x="288" y="738"/>
                </a:lnTo>
                <a:lnTo>
                  <a:pt x="282" y="738"/>
                </a:lnTo>
                <a:lnTo>
                  <a:pt x="282" y="732"/>
                </a:lnTo>
                <a:lnTo>
                  <a:pt x="282" y="726"/>
                </a:lnTo>
                <a:lnTo>
                  <a:pt x="288" y="726"/>
                </a:lnTo>
                <a:lnTo>
                  <a:pt x="288" y="720"/>
                </a:lnTo>
                <a:lnTo>
                  <a:pt x="288" y="714"/>
                </a:lnTo>
                <a:lnTo>
                  <a:pt x="282" y="714"/>
                </a:lnTo>
                <a:lnTo>
                  <a:pt x="282" y="708"/>
                </a:lnTo>
                <a:lnTo>
                  <a:pt x="276" y="708"/>
                </a:lnTo>
                <a:lnTo>
                  <a:pt x="276" y="702"/>
                </a:lnTo>
                <a:lnTo>
                  <a:pt x="270" y="702"/>
                </a:lnTo>
                <a:lnTo>
                  <a:pt x="270" y="708"/>
                </a:lnTo>
                <a:lnTo>
                  <a:pt x="264" y="702"/>
                </a:lnTo>
                <a:lnTo>
                  <a:pt x="264" y="696"/>
                </a:lnTo>
                <a:lnTo>
                  <a:pt x="258" y="696"/>
                </a:lnTo>
                <a:lnTo>
                  <a:pt x="258" y="690"/>
                </a:lnTo>
                <a:lnTo>
                  <a:pt x="252" y="690"/>
                </a:lnTo>
                <a:lnTo>
                  <a:pt x="246" y="690"/>
                </a:lnTo>
                <a:lnTo>
                  <a:pt x="246" y="696"/>
                </a:lnTo>
                <a:lnTo>
                  <a:pt x="246" y="702"/>
                </a:lnTo>
                <a:lnTo>
                  <a:pt x="240" y="708"/>
                </a:lnTo>
                <a:lnTo>
                  <a:pt x="240" y="714"/>
                </a:lnTo>
                <a:lnTo>
                  <a:pt x="246" y="714"/>
                </a:lnTo>
                <a:lnTo>
                  <a:pt x="246" y="720"/>
                </a:lnTo>
                <a:lnTo>
                  <a:pt x="240" y="720"/>
                </a:lnTo>
                <a:lnTo>
                  <a:pt x="240" y="714"/>
                </a:lnTo>
                <a:lnTo>
                  <a:pt x="234" y="714"/>
                </a:lnTo>
                <a:lnTo>
                  <a:pt x="234" y="708"/>
                </a:lnTo>
                <a:lnTo>
                  <a:pt x="228" y="708"/>
                </a:lnTo>
                <a:lnTo>
                  <a:pt x="228" y="702"/>
                </a:lnTo>
                <a:lnTo>
                  <a:pt x="222" y="702"/>
                </a:lnTo>
                <a:lnTo>
                  <a:pt x="222" y="708"/>
                </a:lnTo>
                <a:lnTo>
                  <a:pt x="216" y="714"/>
                </a:lnTo>
                <a:lnTo>
                  <a:pt x="210" y="714"/>
                </a:lnTo>
                <a:lnTo>
                  <a:pt x="204" y="714"/>
                </a:lnTo>
                <a:lnTo>
                  <a:pt x="198" y="714"/>
                </a:lnTo>
                <a:lnTo>
                  <a:pt x="198" y="708"/>
                </a:lnTo>
                <a:lnTo>
                  <a:pt x="192" y="708"/>
                </a:lnTo>
                <a:lnTo>
                  <a:pt x="192" y="702"/>
                </a:lnTo>
                <a:lnTo>
                  <a:pt x="186" y="702"/>
                </a:lnTo>
                <a:lnTo>
                  <a:pt x="186" y="696"/>
                </a:lnTo>
                <a:lnTo>
                  <a:pt x="186" y="690"/>
                </a:lnTo>
                <a:lnTo>
                  <a:pt x="180" y="690"/>
                </a:lnTo>
                <a:lnTo>
                  <a:pt x="174" y="690"/>
                </a:lnTo>
                <a:lnTo>
                  <a:pt x="168" y="690"/>
                </a:lnTo>
                <a:lnTo>
                  <a:pt x="162" y="690"/>
                </a:lnTo>
                <a:lnTo>
                  <a:pt x="156" y="690"/>
                </a:lnTo>
                <a:lnTo>
                  <a:pt x="156" y="696"/>
                </a:lnTo>
                <a:lnTo>
                  <a:pt x="150" y="696"/>
                </a:lnTo>
                <a:lnTo>
                  <a:pt x="144" y="696"/>
                </a:lnTo>
                <a:lnTo>
                  <a:pt x="138" y="696"/>
                </a:lnTo>
                <a:lnTo>
                  <a:pt x="132" y="696"/>
                </a:lnTo>
                <a:lnTo>
                  <a:pt x="132" y="690"/>
                </a:lnTo>
                <a:lnTo>
                  <a:pt x="126" y="690"/>
                </a:lnTo>
                <a:lnTo>
                  <a:pt x="126" y="696"/>
                </a:lnTo>
                <a:lnTo>
                  <a:pt x="120" y="696"/>
                </a:lnTo>
                <a:lnTo>
                  <a:pt x="114" y="696"/>
                </a:lnTo>
                <a:lnTo>
                  <a:pt x="114" y="690"/>
                </a:lnTo>
                <a:lnTo>
                  <a:pt x="114" y="696"/>
                </a:lnTo>
                <a:lnTo>
                  <a:pt x="114" y="702"/>
                </a:lnTo>
                <a:lnTo>
                  <a:pt x="114" y="708"/>
                </a:lnTo>
                <a:lnTo>
                  <a:pt x="114" y="714"/>
                </a:lnTo>
                <a:lnTo>
                  <a:pt x="120" y="714"/>
                </a:lnTo>
                <a:lnTo>
                  <a:pt x="120" y="720"/>
                </a:lnTo>
                <a:lnTo>
                  <a:pt x="120" y="726"/>
                </a:lnTo>
                <a:lnTo>
                  <a:pt x="114" y="726"/>
                </a:lnTo>
                <a:lnTo>
                  <a:pt x="108" y="726"/>
                </a:lnTo>
                <a:lnTo>
                  <a:pt x="108" y="720"/>
                </a:lnTo>
                <a:lnTo>
                  <a:pt x="108" y="714"/>
                </a:lnTo>
                <a:lnTo>
                  <a:pt x="108" y="708"/>
                </a:lnTo>
                <a:lnTo>
                  <a:pt x="102" y="708"/>
                </a:lnTo>
                <a:lnTo>
                  <a:pt x="102" y="702"/>
                </a:lnTo>
                <a:lnTo>
                  <a:pt x="102" y="696"/>
                </a:lnTo>
                <a:lnTo>
                  <a:pt x="96" y="696"/>
                </a:lnTo>
                <a:lnTo>
                  <a:pt x="96" y="690"/>
                </a:lnTo>
                <a:lnTo>
                  <a:pt x="90" y="690"/>
                </a:lnTo>
                <a:lnTo>
                  <a:pt x="90" y="684"/>
                </a:lnTo>
                <a:lnTo>
                  <a:pt x="90" y="678"/>
                </a:lnTo>
                <a:lnTo>
                  <a:pt x="84" y="678"/>
                </a:lnTo>
                <a:lnTo>
                  <a:pt x="84" y="672"/>
                </a:lnTo>
                <a:lnTo>
                  <a:pt x="78" y="666"/>
                </a:lnTo>
                <a:lnTo>
                  <a:pt x="78" y="660"/>
                </a:lnTo>
                <a:lnTo>
                  <a:pt x="72" y="660"/>
                </a:lnTo>
                <a:lnTo>
                  <a:pt x="72" y="654"/>
                </a:lnTo>
                <a:lnTo>
                  <a:pt x="72" y="648"/>
                </a:lnTo>
                <a:lnTo>
                  <a:pt x="72" y="642"/>
                </a:lnTo>
                <a:lnTo>
                  <a:pt x="78" y="642"/>
                </a:lnTo>
                <a:lnTo>
                  <a:pt x="78" y="636"/>
                </a:lnTo>
                <a:lnTo>
                  <a:pt x="78" y="630"/>
                </a:lnTo>
                <a:lnTo>
                  <a:pt x="78" y="624"/>
                </a:lnTo>
                <a:lnTo>
                  <a:pt x="84" y="624"/>
                </a:lnTo>
                <a:lnTo>
                  <a:pt x="84" y="618"/>
                </a:lnTo>
                <a:lnTo>
                  <a:pt x="90" y="612"/>
                </a:lnTo>
                <a:lnTo>
                  <a:pt x="90" y="606"/>
                </a:lnTo>
                <a:lnTo>
                  <a:pt x="96" y="606"/>
                </a:lnTo>
                <a:lnTo>
                  <a:pt x="96" y="600"/>
                </a:lnTo>
                <a:lnTo>
                  <a:pt x="102" y="600"/>
                </a:lnTo>
                <a:lnTo>
                  <a:pt x="102" y="594"/>
                </a:lnTo>
                <a:lnTo>
                  <a:pt x="108" y="594"/>
                </a:lnTo>
                <a:lnTo>
                  <a:pt x="108" y="588"/>
                </a:lnTo>
                <a:lnTo>
                  <a:pt x="108" y="582"/>
                </a:lnTo>
                <a:lnTo>
                  <a:pt x="108" y="576"/>
                </a:lnTo>
                <a:lnTo>
                  <a:pt x="102" y="576"/>
                </a:lnTo>
                <a:lnTo>
                  <a:pt x="102" y="570"/>
                </a:lnTo>
                <a:lnTo>
                  <a:pt x="102" y="564"/>
                </a:lnTo>
                <a:lnTo>
                  <a:pt x="102" y="558"/>
                </a:lnTo>
                <a:lnTo>
                  <a:pt x="102" y="552"/>
                </a:lnTo>
                <a:lnTo>
                  <a:pt x="108" y="552"/>
                </a:lnTo>
                <a:lnTo>
                  <a:pt x="108" y="546"/>
                </a:lnTo>
                <a:lnTo>
                  <a:pt x="114" y="546"/>
                </a:lnTo>
                <a:lnTo>
                  <a:pt x="120" y="546"/>
                </a:lnTo>
                <a:lnTo>
                  <a:pt x="120" y="540"/>
                </a:lnTo>
                <a:lnTo>
                  <a:pt x="120" y="534"/>
                </a:lnTo>
                <a:lnTo>
                  <a:pt x="120" y="528"/>
                </a:lnTo>
                <a:lnTo>
                  <a:pt x="120" y="522"/>
                </a:lnTo>
                <a:lnTo>
                  <a:pt x="120" y="516"/>
                </a:lnTo>
                <a:lnTo>
                  <a:pt x="120" y="510"/>
                </a:lnTo>
                <a:lnTo>
                  <a:pt x="120" y="504"/>
                </a:lnTo>
                <a:lnTo>
                  <a:pt x="120" y="498"/>
                </a:lnTo>
                <a:lnTo>
                  <a:pt x="120" y="492"/>
                </a:lnTo>
                <a:lnTo>
                  <a:pt x="114" y="492"/>
                </a:lnTo>
                <a:lnTo>
                  <a:pt x="114" y="486"/>
                </a:lnTo>
                <a:lnTo>
                  <a:pt x="108" y="486"/>
                </a:lnTo>
                <a:lnTo>
                  <a:pt x="108" y="480"/>
                </a:lnTo>
                <a:lnTo>
                  <a:pt x="102" y="480"/>
                </a:lnTo>
                <a:lnTo>
                  <a:pt x="102" y="474"/>
                </a:lnTo>
                <a:lnTo>
                  <a:pt x="102" y="468"/>
                </a:lnTo>
                <a:lnTo>
                  <a:pt x="102" y="462"/>
                </a:lnTo>
                <a:lnTo>
                  <a:pt x="96" y="462"/>
                </a:lnTo>
                <a:lnTo>
                  <a:pt x="90" y="462"/>
                </a:lnTo>
                <a:lnTo>
                  <a:pt x="90" y="456"/>
                </a:lnTo>
                <a:lnTo>
                  <a:pt x="84" y="456"/>
                </a:lnTo>
                <a:lnTo>
                  <a:pt x="84" y="450"/>
                </a:lnTo>
                <a:lnTo>
                  <a:pt x="78" y="450"/>
                </a:lnTo>
                <a:lnTo>
                  <a:pt x="78" y="444"/>
                </a:lnTo>
                <a:lnTo>
                  <a:pt x="78" y="438"/>
                </a:lnTo>
                <a:lnTo>
                  <a:pt x="72" y="438"/>
                </a:lnTo>
                <a:lnTo>
                  <a:pt x="72" y="432"/>
                </a:lnTo>
                <a:lnTo>
                  <a:pt x="72" y="426"/>
                </a:lnTo>
                <a:lnTo>
                  <a:pt x="72" y="420"/>
                </a:lnTo>
                <a:lnTo>
                  <a:pt x="72" y="414"/>
                </a:lnTo>
                <a:lnTo>
                  <a:pt x="72" y="408"/>
                </a:lnTo>
                <a:lnTo>
                  <a:pt x="72" y="402"/>
                </a:lnTo>
                <a:lnTo>
                  <a:pt x="72" y="396"/>
                </a:lnTo>
                <a:lnTo>
                  <a:pt x="72" y="390"/>
                </a:lnTo>
                <a:lnTo>
                  <a:pt x="72" y="384"/>
                </a:lnTo>
                <a:lnTo>
                  <a:pt x="72" y="378"/>
                </a:lnTo>
                <a:lnTo>
                  <a:pt x="72" y="372"/>
                </a:lnTo>
                <a:lnTo>
                  <a:pt x="72" y="366"/>
                </a:lnTo>
                <a:lnTo>
                  <a:pt x="66" y="366"/>
                </a:lnTo>
                <a:lnTo>
                  <a:pt x="66" y="360"/>
                </a:lnTo>
                <a:lnTo>
                  <a:pt x="66" y="354"/>
                </a:lnTo>
                <a:lnTo>
                  <a:pt x="66" y="348"/>
                </a:lnTo>
                <a:lnTo>
                  <a:pt x="66" y="342"/>
                </a:lnTo>
                <a:lnTo>
                  <a:pt x="66" y="336"/>
                </a:lnTo>
                <a:lnTo>
                  <a:pt x="60" y="336"/>
                </a:lnTo>
                <a:lnTo>
                  <a:pt x="60" y="330"/>
                </a:lnTo>
                <a:lnTo>
                  <a:pt x="60" y="324"/>
                </a:lnTo>
                <a:lnTo>
                  <a:pt x="60" y="318"/>
                </a:lnTo>
                <a:lnTo>
                  <a:pt x="54" y="318"/>
                </a:lnTo>
                <a:lnTo>
                  <a:pt x="48" y="318"/>
                </a:lnTo>
                <a:lnTo>
                  <a:pt x="42" y="318"/>
                </a:lnTo>
                <a:lnTo>
                  <a:pt x="42" y="312"/>
                </a:lnTo>
                <a:lnTo>
                  <a:pt x="36" y="312"/>
                </a:lnTo>
                <a:lnTo>
                  <a:pt x="36" y="318"/>
                </a:lnTo>
                <a:lnTo>
                  <a:pt x="30" y="318"/>
                </a:lnTo>
                <a:lnTo>
                  <a:pt x="30" y="312"/>
                </a:lnTo>
                <a:lnTo>
                  <a:pt x="24" y="318"/>
                </a:lnTo>
                <a:lnTo>
                  <a:pt x="24" y="312"/>
                </a:lnTo>
                <a:lnTo>
                  <a:pt x="18" y="312"/>
                </a:lnTo>
                <a:lnTo>
                  <a:pt x="18" y="306"/>
                </a:lnTo>
                <a:lnTo>
                  <a:pt x="12" y="306"/>
                </a:lnTo>
                <a:lnTo>
                  <a:pt x="6" y="306"/>
                </a:lnTo>
                <a:lnTo>
                  <a:pt x="6" y="300"/>
                </a:lnTo>
                <a:lnTo>
                  <a:pt x="6" y="294"/>
                </a:lnTo>
                <a:lnTo>
                  <a:pt x="12" y="288"/>
                </a:lnTo>
                <a:lnTo>
                  <a:pt x="12" y="282"/>
                </a:lnTo>
                <a:lnTo>
                  <a:pt x="18" y="282"/>
                </a:lnTo>
                <a:lnTo>
                  <a:pt x="18" y="276"/>
                </a:lnTo>
                <a:lnTo>
                  <a:pt x="12" y="276"/>
                </a:lnTo>
                <a:lnTo>
                  <a:pt x="12" y="270"/>
                </a:lnTo>
                <a:lnTo>
                  <a:pt x="6" y="270"/>
                </a:lnTo>
                <a:lnTo>
                  <a:pt x="6" y="264"/>
                </a:lnTo>
                <a:lnTo>
                  <a:pt x="0" y="264"/>
                </a:lnTo>
                <a:lnTo>
                  <a:pt x="0" y="258"/>
                </a:lnTo>
                <a:lnTo>
                  <a:pt x="0" y="252"/>
                </a:lnTo>
                <a:lnTo>
                  <a:pt x="6" y="252"/>
                </a:lnTo>
                <a:lnTo>
                  <a:pt x="12" y="246"/>
                </a:lnTo>
                <a:lnTo>
                  <a:pt x="12" y="240"/>
                </a:lnTo>
                <a:lnTo>
                  <a:pt x="12" y="234"/>
                </a:lnTo>
                <a:lnTo>
                  <a:pt x="18" y="234"/>
                </a:lnTo>
                <a:lnTo>
                  <a:pt x="18" y="228"/>
                </a:lnTo>
                <a:lnTo>
                  <a:pt x="18" y="222"/>
                </a:lnTo>
                <a:lnTo>
                  <a:pt x="24" y="222"/>
                </a:lnTo>
                <a:lnTo>
                  <a:pt x="24" y="216"/>
                </a:lnTo>
                <a:lnTo>
                  <a:pt x="30" y="216"/>
                </a:lnTo>
                <a:lnTo>
                  <a:pt x="30" y="210"/>
                </a:lnTo>
                <a:lnTo>
                  <a:pt x="24" y="210"/>
                </a:lnTo>
                <a:lnTo>
                  <a:pt x="24" y="204"/>
                </a:lnTo>
                <a:lnTo>
                  <a:pt x="30" y="204"/>
                </a:lnTo>
                <a:lnTo>
                  <a:pt x="30" y="198"/>
                </a:lnTo>
                <a:lnTo>
                  <a:pt x="24" y="198"/>
                </a:lnTo>
                <a:lnTo>
                  <a:pt x="24" y="192"/>
                </a:lnTo>
                <a:lnTo>
                  <a:pt x="24" y="186"/>
                </a:lnTo>
                <a:lnTo>
                  <a:pt x="30" y="186"/>
                </a:lnTo>
                <a:lnTo>
                  <a:pt x="30" y="180"/>
                </a:lnTo>
                <a:lnTo>
                  <a:pt x="36" y="180"/>
                </a:lnTo>
                <a:lnTo>
                  <a:pt x="36" y="174"/>
                </a:lnTo>
                <a:lnTo>
                  <a:pt x="36" y="168"/>
                </a:lnTo>
                <a:lnTo>
                  <a:pt x="42" y="168"/>
                </a:lnTo>
                <a:lnTo>
                  <a:pt x="42" y="162"/>
                </a:lnTo>
                <a:lnTo>
                  <a:pt x="48" y="162"/>
                </a:lnTo>
                <a:lnTo>
                  <a:pt x="48" y="156"/>
                </a:lnTo>
                <a:lnTo>
                  <a:pt x="54" y="156"/>
                </a:lnTo>
                <a:lnTo>
                  <a:pt x="54" y="162"/>
                </a:lnTo>
                <a:lnTo>
                  <a:pt x="60" y="162"/>
                </a:lnTo>
                <a:lnTo>
                  <a:pt x="66" y="162"/>
                </a:lnTo>
                <a:lnTo>
                  <a:pt x="66" y="156"/>
                </a:lnTo>
                <a:lnTo>
                  <a:pt x="72" y="156"/>
                </a:lnTo>
                <a:lnTo>
                  <a:pt x="72" y="150"/>
                </a:lnTo>
                <a:lnTo>
                  <a:pt x="72" y="144"/>
                </a:lnTo>
                <a:lnTo>
                  <a:pt x="72" y="138"/>
                </a:lnTo>
                <a:lnTo>
                  <a:pt x="78" y="138"/>
                </a:lnTo>
                <a:lnTo>
                  <a:pt x="78" y="132"/>
                </a:lnTo>
                <a:lnTo>
                  <a:pt x="84" y="132"/>
                </a:lnTo>
                <a:lnTo>
                  <a:pt x="84" y="126"/>
                </a:lnTo>
                <a:lnTo>
                  <a:pt x="84" y="120"/>
                </a:lnTo>
                <a:lnTo>
                  <a:pt x="90" y="120"/>
                </a:lnTo>
                <a:lnTo>
                  <a:pt x="84" y="120"/>
                </a:lnTo>
                <a:lnTo>
                  <a:pt x="84" y="114"/>
                </a:lnTo>
                <a:lnTo>
                  <a:pt x="78" y="108"/>
                </a:lnTo>
                <a:lnTo>
                  <a:pt x="78" y="102"/>
                </a:lnTo>
                <a:lnTo>
                  <a:pt x="72" y="96"/>
                </a:lnTo>
                <a:lnTo>
                  <a:pt x="66" y="96"/>
                </a:lnTo>
                <a:lnTo>
                  <a:pt x="66" y="90"/>
                </a:lnTo>
                <a:lnTo>
                  <a:pt x="60" y="90"/>
                </a:lnTo>
                <a:lnTo>
                  <a:pt x="54" y="90"/>
                </a:lnTo>
                <a:lnTo>
                  <a:pt x="60" y="90"/>
                </a:lnTo>
                <a:lnTo>
                  <a:pt x="60" y="84"/>
                </a:lnTo>
                <a:lnTo>
                  <a:pt x="60" y="78"/>
                </a:lnTo>
                <a:lnTo>
                  <a:pt x="66" y="78"/>
                </a:lnTo>
                <a:lnTo>
                  <a:pt x="66" y="72"/>
                </a:lnTo>
                <a:lnTo>
                  <a:pt x="72" y="72"/>
                </a:lnTo>
                <a:lnTo>
                  <a:pt x="78" y="72"/>
                </a:lnTo>
                <a:lnTo>
                  <a:pt x="78" y="66"/>
                </a:lnTo>
                <a:lnTo>
                  <a:pt x="84" y="66"/>
                </a:lnTo>
                <a:lnTo>
                  <a:pt x="84" y="60"/>
                </a:lnTo>
                <a:lnTo>
                  <a:pt x="84" y="54"/>
                </a:lnTo>
                <a:lnTo>
                  <a:pt x="84" y="48"/>
                </a:lnTo>
                <a:lnTo>
                  <a:pt x="78" y="48"/>
                </a:lnTo>
                <a:lnTo>
                  <a:pt x="78" y="42"/>
                </a:lnTo>
                <a:lnTo>
                  <a:pt x="84" y="42"/>
                </a:lnTo>
                <a:lnTo>
                  <a:pt x="84" y="36"/>
                </a:lnTo>
                <a:lnTo>
                  <a:pt x="90" y="36"/>
                </a:lnTo>
                <a:lnTo>
                  <a:pt x="90" y="30"/>
                </a:lnTo>
                <a:lnTo>
                  <a:pt x="96" y="30"/>
                </a:lnTo>
                <a:lnTo>
                  <a:pt x="102" y="30"/>
                </a:lnTo>
                <a:lnTo>
                  <a:pt x="102" y="24"/>
                </a:lnTo>
                <a:lnTo>
                  <a:pt x="102" y="18"/>
                </a:lnTo>
                <a:lnTo>
                  <a:pt x="108" y="18"/>
                </a:lnTo>
                <a:lnTo>
                  <a:pt x="108" y="12"/>
                </a:lnTo>
                <a:lnTo>
                  <a:pt x="114" y="12"/>
                </a:lnTo>
                <a:lnTo>
                  <a:pt x="114" y="6"/>
                </a:lnTo>
                <a:lnTo>
                  <a:pt x="120" y="6"/>
                </a:lnTo>
                <a:lnTo>
                  <a:pt x="120" y="0"/>
                </a:lnTo>
                <a:lnTo>
                  <a:pt x="126" y="0"/>
                </a:lnTo>
                <a:lnTo>
                  <a:pt x="132" y="0"/>
                </a:lnTo>
                <a:lnTo>
                  <a:pt x="132" y="6"/>
                </a:lnTo>
                <a:lnTo>
                  <a:pt x="138" y="6"/>
                </a:lnTo>
                <a:lnTo>
                  <a:pt x="138" y="12"/>
                </a:lnTo>
                <a:lnTo>
                  <a:pt x="144" y="12"/>
                </a:lnTo>
                <a:lnTo>
                  <a:pt x="150" y="12"/>
                </a:lnTo>
                <a:lnTo>
                  <a:pt x="156" y="12"/>
                </a:lnTo>
                <a:lnTo>
                  <a:pt x="162" y="12"/>
                </a:lnTo>
                <a:lnTo>
                  <a:pt x="168" y="12"/>
                </a:lnTo>
                <a:lnTo>
                  <a:pt x="174" y="12"/>
                </a:lnTo>
                <a:lnTo>
                  <a:pt x="174" y="18"/>
                </a:lnTo>
                <a:close/>
              </a:path>
            </a:pathLst>
          </a:custGeom>
          <a:noFill/>
          <a:ln w="19050">
            <a:solidFill>
              <a:srgbClr val="64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08294C50-A6E5-6781-F815-77339C33D6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2927" y="2968195"/>
            <a:ext cx="9525" cy="9525"/>
          </a:xfrm>
          <a:prstGeom prst="rect">
            <a:avLst/>
          </a:prstGeom>
          <a:noFill/>
          <a:ln w="19050">
            <a:solidFill>
              <a:srgbClr val="64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36" name="Freeform 35">
            <a:extLst>
              <a:ext uri="{FF2B5EF4-FFF2-40B4-BE49-F238E27FC236}">
                <a16:creationId xmlns:a16="http://schemas.microsoft.com/office/drawing/2014/main" id="{093C6F29-351F-B1B3-D349-85EE24A3BEFD}"/>
              </a:ext>
            </a:extLst>
          </p:cNvPr>
          <p:cNvSpPr>
            <a:spLocks/>
          </p:cNvSpPr>
          <p:nvPr/>
        </p:nvSpPr>
        <p:spPr bwMode="auto">
          <a:xfrm>
            <a:off x="3405277" y="2415745"/>
            <a:ext cx="1800225" cy="1438275"/>
          </a:xfrm>
          <a:custGeom>
            <a:avLst/>
            <a:gdLst>
              <a:gd name="T0" fmla="*/ 534 w 1134"/>
              <a:gd name="T1" fmla="*/ 30 h 906"/>
              <a:gd name="T2" fmla="*/ 594 w 1134"/>
              <a:gd name="T3" fmla="*/ 42 h 906"/>
              <a:gd name="T4" fmla="*/ 612 w 1134"/>
              <a:gd name="T5" fmla="*/ 90 h 906"/>
              <a:gd name="T6" fmla="*/ 624 w 1134"/>
              <a:gd name="T7" fmla="*/ 144 h 906"/>
              <a:gd name="T8" fmla="*/ 624 w 1134"/>
              <a:gd name="T9" fmla="*/ 198 h 906"/>
              <a:gd name="T10" fmla="*/ 654 w 1134"/>
              <a:gd name="T11" fmla="*/ 234 h 906"/>
              <a:gd name="T12" fmla="*/ 672 w 1134"/>
              <a:gd name="T13" fmla="*/ 270 h 906"/>
              <a:gd name="T14" fmla="*/ 708 w 1134"/>
              <a:gd name="T15" fmla="*/ 312 h 906"/>
              <a:gd name="T16" fmla="*/ 756 w 1134"/>
              <a:gd name="T17" fmla="*/ 318 h 906"/>
              <a:gd name="T18" fmla="*/ 810 w 1134"/>
              <a:gd name="T19" fmla="*/ 324 h 906"/>
              <a:gd name="T20" fmla="*/ 858 w 1134"/>
              <a:gd name="T21" fmla="*/ 354 h 906"/>
              <a:gd name="T22" fmla="*/ 888 w 1134"/>
              <a:gd name="T23" fmla="*/ 402 h 906"/>
              <a:gd name="T24" fmla="*/ 906 w 1134"/>
              <a:gd name="T25" fmla="*/ 468 h 906"/>
              <a:gd name="T26" fmla="*/ 954 w 1134"/>
              <a:gd name="T27" fmla="*/ 498 h 906"/>
              <a:gd name="T28" fmla="*/ 1008 w 1134"/>
              <a:gd name="T29" fmla="*/ 528 h 906"/>
              <a:gd name="T30" fmla="*/ 1038 w 1134"/>
              <a:gd name="T31" fmla="*/ 564 h 906"/>
              <a:gd name="T32" fmla="*/ 1080 w 1134"/>
              <a:gd name="T33" fmla="*/ 606 h 906"/>
              <a:gd name="T34" fmla="*/ 1134 w 1134"/>
              <a:gd name="T35" fmla="*/ 618 h 906"/>
              <a:gd name="T36" fmla="*/ 1122 w 1134"/>
              <a:gd name="T37" fmla="*/ 660 h 906"/>
              <a:gd name="T38" fmla="*/ 1086 w 1134"/>
              <a:gd name="T39" fmla="*/ 702 h 906"/>
              <a:gd name="T40" fmla="*/ 1062 w 1134"/>
              <a:gd name="T41" fmla="*/ 744 h 906"/>
              <a:gd name="T42" fmla="*/ 1038 w 1134"/>
              <a:gd name="T43" fmla="*/ 786 h 906"/>
              <a:gd name="T44" fmla="*/ 984 w 1134"/>
              <a:gd name="T45" fmla="*/ 774 h 906"/>
              <a:gd name="T46" fmla="*/ 936 w 1134"/>
              <a:gd name="T47" fmla="*/ 768 h 906"/>
              <a:gd name="T48" fmla="*/ 954 w 1134"/>
              <a:gd name="T49" fmla="*/ 828 h 906"/>
              <a:gd name="T50" fmla="*/ 978 w 1134"/>
              <a:gd name="T51" fmla="*/ 864 h 906"/>
              <a:gd name="T52" fmla="*/ 960 w 1134"/>
              <a:gd name="T53" fmla="*/ 864 h 906"/>
              <a:gd name="T54" fmla="*/ 930 w 1134"/>
              <a:gd name="T55" fmla="*/ 864 h 906"/>
              <a:gd name="T56" fmla="*/ 912 w 1134"/>
              <a:gd name="T57" fmla="*/ 900 h 906"/>
              <a:gd name="T58" fmla="*/ 864 w 1134"/>
              <a:gd name="T59" fmla="*/ 864 h 906"/>
              <a:gd name="T60" fmla="*/ 810 w 1134"/>
              <a:gd name="T61" fmla="*/ 864 h 906"/>
              <a:gd name="T62" fmla="*/ 762 w 1134"/>
              <a:gd name="T63" fmla="*/ 834 h 906"/>
              <a:gd name="T64" fmla="*/ 720 w 1134"/>
              <a:gd name="T65" fmla="*/ 822 h 906"/>
              <a:gd name="T66" fmla="*/ 678 w 1134"/>
              <a:gd name="T67" fmla="*/ 834 h 906"/>
              <a:gd name="T68" fmla="*/ 642 w 1134"/>
              <a:gd name="T69" fmla="*/ 882 h 906"/>
              <a:gd name="T70" fmla="*/ 606 w 1134"/>
              <a:gd name="T71" fmla="*/ 852 h 906"/>
              <a:gd name="T72" fmla="*/ 552 w 1134"/>
              <a:gd name="T73" fmla="*/ 828 h 906"/>
              <a:gd name="T74" fmla="*/ 504 w 1134"/>
              <a:gd name="T75" fmla="*/ 834 h 906"/>
              <a:gd name="T76" fmla="*/ 474 w 1134"/>
              <a:gd name="T77" fmla="*/ 834 h 906"/>
              <a:gd name="T78" fmla="*/ 438 w 1134"/>
              <a:gd name="T79" fmla="*/ 786 h 906"/>
              <a:gd name="T80" fmla="*/ 372 w 1134"/>
              <a:gd name="T81" fmla="*/ 756 h 906"/>
              <a:gd name="T82" fmla="*/ 300 w 1134"/>
              <a:gd name="T83" fmla="*/ 744 h 906"/>
              <a:gd name="T84" fmla="*/ 264 w 1134"/>
              <a:gd name="T85" fmla="*/ 720 h 906"/>
              <a:gd name="T86" fmla="*/ 240 w 1134"/>
              <a:gd name="T87" fmla="*/ 648 h 906"/>
              <a:gd name="T88" fmla="*/ 192 w 1134"/>
              <a:gd name="T89" fmla="*/ 684 h 906"/>
              <a:gd name="T90" fmla="*/ 126 w 1134"/>
              <a:gd name="T91" fmla="*/ 708 h 906"/>
              <a:gd name="T92" fmla="*/ 150 w 1134"/>
              <a:gd name="T93" fmla="*/ 774 h 906"/>
              <a:gd name="T94" fmla="*/ 78 w 1134"/>
              <a:gd name="T95" fmla="*/ 684 h 906"/>
              <a:gd name="T96" fmla="*/ 12 w 1134"/>
              <a:gd name="T97" fmla="*/ 666 h 906"/>
              <a:gd name="T98" fmla="*/ 12 w 1134"/>
              <a:gd name="T99" fmla="*/ 600 h 906"/>
              <a:gd name="T100" fmla="*/ 42 w 1134"/>
              <a:gd name="T101" fmla="*/ 540 h 906"/>
              <a:gd name="T102" fmla="*/ 90 w 1134"/>
              <a:gd name="T103" fmla="*/ 498 h 906"/>
              <a:gd name="T104" fmla="*/ 102 w 1134"/>
              <a:gd name="T105" fmla="*/ 444 h 906"/>
              <a:gd name="T106" fmla="*/ 156 w 1134"/>
              <a:gd name="T107" fmla="*/ 378 h 906"/>
              <a:gd name="T108" fmla="*/ 186 w 1134"/>
              <a:gd name="T109" fmla="*/ 312 h 906"/>
              <a:gd name="T110" fmla="*/ 204 w 1134"/>
              <a:gd name="T111" fmla="*/ 228 h 906"/>
              <a:gd name="T112" fmla="*/ 198 w 1134"/>
              <a:gd name="T113" fmla="*/ 156 h 906"/>
              <a:gd name="T114" fmla="*/ 282 w 1134"/>
              <a:gd name="T115" fmla="*/ 132 h 906"/>
              <a:gd name="T116" fmla="*/ 348 w 1134"/>
              <a:gd name="T117" fmla="*/ 72 h 906"/>
              <a:gd name="T118" fmla="*/ 390 w 1134"/>
              <a:gd name="T119" fmla="*/ 36 h 906"/>
              <a:gd name="T120" fmla="*/ 444 w 1134"/>
              <a:gd name="T121" fmla="*/ 36 h 906"/>
              <a:gd name="T122" fmla="*/ 492 w 1134"/>
              <a:gd name="T123" fmla="*/ 0 h 9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34" h="906">
                <a:moveTo>
                  <a:pt x="492" y="0"/>
                </a:moveTo>
                <a:lnTo>
                  <a:pt x="498" y="0"/>
                </a:lnTo>
                <a:lnTo>
                  <a:pt x="498" y="6"/>
                </a:lnTo>
                <a:lnTo>
                  <a:pt x="504" y="6"/>
                </a:lnTo>
                <a:lnTo>
                  <a:pt x="504" y="12"/>
                </a:lnTo>
                <a:lnTo>
                  <a:pt x="510" y="12"/>
                </a:lnTo>
                <a:lnTo>
                  <a:pt x="510" y="18"/>
                </a:lnTo>
                <a:lnTo>
                  <a:pt x="516" y="18"/>
                </a:lnTo>
                <a:lnTo>
                  <a:pt x="522" y="18"/>
                </a:lnTo>
                <a:lnTo>
                  <a:pt x="522" y="24"/>
                </a:lnTo>
                <a:lnTo>
                  <a:pt x="528" y="24"/>
                </a:lnTo>
                <a:lnTo>
                  <a:pt x="534" y="24"/>
                </a:lnTo>
                <a:lnTo>
                  <a:pt x="534" y="30"/>
                </a:lnTo>
                <a:lnTo>
                  <a:pt x="540" y="30"/>
                </a:lnTo>
                <a:lnTo>
                  <a:pt x="546" y="30"/>
                </a:lnTo>
                <a:lnTo>
                  <a:pt x="552" y="30"/>
                </a:lnTo>
                <a:lnTo>
                  <a:pt x="552" y="36"/>
                </a:lnTo>
                <a:lnTo>
                  <a:pt x="558" y="36"/>
                </a:lnTo>
                <a:lnTo>
                  <a:pt x="564" y="42"/>
                </a:lnTo>
                <a:lnTo>
                  <a:pt x="570" y="42"/>
                </a:lnTo>
                <a:lnTo>
                  <a:pt x="570" y="48"/>
                </a:lnTo>
                <a:lnTo>
                  <a:pt x="570" y="42"/>
                </a:lnTo>
                <a:lnTo>
                  <a:pt x="576" y="42"/>
                </a:lnTo>
                <a:lnTo>
                  <a:pt x="582" y="42"/>
                </a:lnTo>
                <a:lnTo>
                  <a:pt x="588" y="42"/>
                </a:lnTo>
                <a:lnTo>
                  <a:pt x="594" y="42"/>
                </a:lnTo>
                <a:lnTo>
                  <a:pt x="600" y="42"/>
                </a:lnTo>
                <a:lnTo>
                  <a:pt x="600" y="48"/>
                </a:lnTo>
                <a:lnTo>
                  <a:pt x="600" y="54"/>
                </a:lnTo>
                <a:lnTo>
                  <a:pt x="600" y="60"/>
                </a:lnTo>
                <a:lnTo>
                  <a:pt x="606" y="60"/>
                </a:lnTo>
                <a:lnTo>
                  <a:pt x="606" y="66"/>
                </a:lnTo>
                <a:lnTo>
                  <a:pt x="606" y="72"/>
                </a:lnTo>
                <a:lnTo>
                  <a:pt x="600" y="72"/>
                </a:lnTo>
                <a:lnTo>
                  <a:pt x="606" y="72"/>
                </a:lnTo>
                <a:lnTo>
                  <a:pt x="606" y="78"/>
                </a:lnTo>
                <a:lnTo>
                  <a:pt x="606" y="84"/>
                </a:lnTo>
                <a:lnTo>
                  <a:pt x="606" y="90"/>
                </a:lnTo>
                <a:lnTo>
                  <a:pt x="612" y="90"/>
                </a:lnTo>
                <a:lnTo>
                  <a:pt x="618" y="90"/>
                </a:lnTo>
                <a:lnTo>
                  <a:pt x="618" y="96"/>
                </a:lnTo>
                <a:lnTo>
                  <a:pt x="618" y="102"/>
                </a:lnTo>
                <a:lnTo>
                  <a:pt x="618" y="108"/>
                </a:lnTo>
                <a:lnTo>
                  <a:pt x="612" y="108"/>
                </a:lnTo>
                <a:lnTo>
                  <a:pt x="612" y="114"/>
                </a:lnTo>
                <a:lnTo>
                  <a:pt x="612" y="120"/>
                </a:lnTo>
                <a:lnTo>
                  <a:pt x="618" y="120"/>
                </a:lnTo>
                <a:lnTo>
                  <a:pt x="618" y="126"/>
                </a:lnTo>
                <a:lnTo>
                  <a:pt x="618" y="132"/>
                </a:lnTo>
                <a:lnTo>
                  <a:pt x="618" y="138"/>
                </a:lnTo>
                <a:lnTo>
                  <a:pt x="624" y="138"/>
                </a:lnTo>
                <a:lnTo>
                  <a:pt x="624" y="144"/>
                </a:lnTo>
                <a:lnTo>
                  <a:pt x="618" y="144"/>
                </a:lnTo>
                <a:lnTo>
                  <a:pt x="612" y="144"/>
                </a:lnTo>
                <a:lnTo>
                  <a:pt x="612" y="150"/>
                </a:lnTo>
                <a:lnTo>
                  <a:pt x="612" y="156"/>
                </a:lnTo>
                <a:lnTo>
                  <a:pt x="612" y="162"/>
                </a:lnTo>
                <a:lnTo>
                  <a:pt x="618" y="162"/>
                </a:lnTo>
                <a:lnTo>
                  <a:pt x="618" y="168"/>
                </a:lnTo>
                <a:lnTo>
                  <a:pt x="618" y="174"/>
                </a:lnTo>
                <a:lnTo>
                  <a:pt x="618" y="180"/>
                </a:lnTo>
                <a:lnTo>
                  <a:pt x="624" y="180"/>
                </a:lnTo>
                <a:lnTo>
                  <a:pt x="624" y="186"/>
                </a:lnTo>
                <a:lnTo>
                  <a:pt x="624" y="192"/>
                </a:lnTo>
                <a:lnTo>
                  <a:pt x="624" y="198"/>
                </a:lnTo>
                <a:lnTo>
                  <a:pt x="630" y="198"/>
                </a:lnTo>
                <a:lnTo>
                  <a:pt x="636" y="198"/>
                </a:lnTo>
                <a:lnTo>
                  <a:pt x="636" y="204"/>
                </a:lnTo>
                <a:lnTo>
                  <a:pt x="642" y="204"/>
                </a:lnTo>
                <a:lnTo>
                  <a:pt x="648" y="204"/>
                </a:lnTo>
                <a:lnTo>
                  <a:pt x="654" y="204"/>
                </a:lnTo>
                <a:lnTo>
                  <a:pt x="660" y="204"/>
                </a:lnTo>
                <a:lnTo>
                  <a:pt x="660" y="210"/>
                </a:lnTo>
                <a:lnTo>
                  <a:pt x="660" y="216"/>
                </a:lnTo>
                <a:lnTo>
                  <a:pt x="660" y="222"/>
                </a:lnTo>
                <a:lnTo>
                  <a:pt x="660" y="228"/>
                </a:lnTo>
                <a:lnTo>
                  <a:pt x="654" y="228"/>
                </a:lnTo>
                <a:lnTo>
                  <a:pt x="654" y="234"/>
                </a:lnTo>
                <a:lnTo>
                  <a:pt x="648" y="234"/>
                </a:lnTo>
                <a:lnTo>
                  <a:pt x="648" y="240"/>
                </a:lnTo>
                <a:lnTo>
                  <a:pt x="642" y="240"/>
                </a:lnTo>
                <a:lnTo>
                  <a:pt x="642" y="246"/>
                </a:lnTo>
                <a:lnTo>
                  <a:pt x="648" y="246"/>
                </a:lnTo>
                <a:lnTo>
                  <a:pt x="648" y="252"/>
                </a:lnTo>
                <a:lnTo>
                  <a:pt x="648" y="258"/>
                </a:lnTo>
                <a:lnTo>
                  <a:pt x="654" y="258"/>
                </a:lnTo>
                <a:lnTo>
                  <a:pt x="660" y="258"/>
                </a:lnTo>
                <a:lnTo>
                  <a:pt x="660" y="264"/>
                </a:lnTo>
                <a:lnTo>
                  <a:pt x="666" y="264"/>
                </a:lnTo>
                <a:lnTo>
                  <a:pt x="666" y="270"/>
                </a:lnTo>
                <a:lnTo>
                  <a:pt x="672" y="270"/>
                </a:lnTo>
                <a:lnTo>
                  <a:pt x="672" y="276"/>
                </a:lnTo>
                <a:lnTo>
                  <a:pt x="672" y="282"/>
                </a:lnTo>
                <a:lnTo>
                  <a:pt x="678" y="282"/>
                </a:lnTo>
                <a:lnTo>
                  <a:pt x="678" y="288"/>
                </a:lnTo>
                <a:lnTo>
                  <a:pt x="684" y="288"/>
                </a:lnTo>
                <a:lnTo>
                  <a:pt x="684" y="294"/>
                </a:lnTo>
                <a:lnTo>
                  <a:pt x="690" y="294"/>
                </a:lnTo>
                <a:lnTo>
                  <a:pt x="690" y="300"/>
                </a:lnTo>
                <a:lnTo>
                  <a:pt x="696" y="300"/>
                </a:lnTo>
                <a:lnTo>
                  <a:pt x="696" y="306"/>
                </a:lnTo>
                <a:lnTo>
                  <a:pt x="696" y="312"/>
                </a:lnTo>
                <a:lnTo>
                  <a:pt x="702" y="312"/>
                </a:lnTo>
                <a:lnTo>
                  <a:pt x="708" y="312"/>
                </a:lnTo>
                <a:lnTo>
                  <a:pt x="708" y="318"/>
                </a:lnTo>
                <a:lnTo>
                  <a:pt x="714" y="318"/>
                </a:lnTo>
                <a:lnTo>
                  <a:pt x="720" y="318"/>
                </a:lnTo>
                <a:lnTo>
                  <a:pt x="720" y="324"/>
                </a:lnTo>
                <a:lnTo>
                  <a:pt x="726" y="324"/>
                </a:lnTo>
                <a:lnTo>
                  <a:pt x="732" y="324"/>
                </a:lnTo>
                <a:lnTo>
                  <a:pt x="732" y="318"/>
                </a:lnTo>
                <a:lnTo>
                  <a:pt x="738" y="318"/>
                </a:lnTo>
                <a:lnTo>
                  <a:pt x="738" y="324"/>
                </a:lnTo>
                <a:lnTo>
                  <a:pt x="744" y="324"/>
                </a:lnTo>
                <a:lnTo>
                  <a:pt x="744" y="318"/>
                </a:lnTo>
                <a:lnTo>
                  <a:pt x="750" y="318"/>
                </a:lnTo>
                <a:lnTo>
                  <a:pt x="756" y="318"/>
                </a:lnTo>
                <a:lnTo>
                  <a:pt x="762" y="318"/>
                </a:lnTo>
                <a:lnTo>
                  <a:pt x="762" y="324"/>
                </a:lnTo>
                <a:lnTo>
                  <a:pt x="768" y="324"/>
                </a:lnTo>
                <a:lnTo>
                  <a:pt x="774" y="324"/>
                </a:lnTo>
                <a:lnTo>
                  <a:pt x="774" y="330"/>
                </a:lnTo>
                <a:lnTo>
                  <a:pt x="780" y="324"/>
                </a:lnTo>
                <a:lnTo>
                  <a:pt x="786" y="324"/>
                </a:lnTo>
                <a:lnTo>
                  <a:pt x="792" y="324"/>
                </a:lnTo>
                <a:lnTo>
                  <a:pt x="792" y="330"/>
                </a:lnTo>
                <a:lnTo>
                  <a:pt x="798" y="330"/>
                </a:lnTo>
                <a:lnTo>
                  <a:pt x="798" y="324"/>
                </a:lnTo>
                <a:lnTo>
                  <a:pt x="804" y="324"/>
                </a:lnTo>
                <a:lnTo>
                  <a:pt x="810" y="324"/>
                </a:lnTo>
                <a:lnTo>
                  <a:pt x="810" y="330"/>
                </a:lnTo>
                <a:lnTo>
                  <a:pt x="816" y="330"/>
                </a:lnTo>
                <a:lnTo>
                  <a:pt x="822" y="330"/>
                </a:lnTo>
                <a:lnTo>
                  <a:pt x="828" y="330"/>
                </a:lnTo>
                <a:lnTo>
                  <a:pt x="834" y="330"/>
                </a:lnTo>
                <a:lnTo>
                  <a:pt x="834" y="336"/>
                </a:lnTo>
                <a:lnTo>
                  <a:pt x="840" y="336"/>
                </a:lnTo>
                <a:lnTo>
                  <a:pt x="840" y="342"/>
                </a:lnTo>
                <a:lnTo>
                  <a:pt x="840" y="348"/>
                </a:lnTo>
                <a:lnTo>
                  <a:pt x="846" y="348"/>
                </a:lnTo>
                <a:lnTo>
                  <a:pt x="846" y="354"/>
                </a:lnTo>
                <a:lnTo>
                  <a:pt x="852" y="354"/>
                </a:lnTo>
                <a:lnTo>
                  <a:pt x="858" y="354"/>
                </a:lnTo>
                <a:lnTo>
                  <a:pt x="858" y="360"/>
                </a:lnTo>
                <a:lnTo>
                  <a:pt x="858" y="366"/>
                </a:lnTo>
                <a:lnTo>
                  <a:pt x="858" y="372"/>
                </a:lnTo>
                <a:lnTo>
                  <a:pt x="864" y="372"/>
                </a:lnTo>
                <a:lnTo>
                  <a:pt x="870" y="372"/>
                </a:lnTo>
                <a:lnTo>
                  <a:pt x="870" y="378"/>
                </a:lnTo>
                <a:lnTo>
                  <a:pt x="876" y="378"/>
                </a:lnTo>
                <a:lnTo>
                  <a:pt x="882" y="378"/>
                </a:lnTo>
                <a:lnTo>
                  <a:pt x="882" y="384"/>
                </a:lnTo>
                <a:lnTo>
                  <a:pt x="882" y="390"/>
                </a:lnTo>
                <a:lnTo>
                  <a:pt x="882" y="396"/>
                </a:lnTo>
                <a:lnTo>
                  <a:pt x="888" y="396"/>
                </a:lnTo>
                <a:lnTo>
                  <a:pt x="888" y="402"/>
                </a:lnTo>
                <a:lnTo>
                  <a:pt x="888" y="408"/>
                </a:lnTo>
                <a:lnTo>
                  <a:pt x="888" y="414"/>
                </a:lnTo>
                <a:lnTo>
                  <a:pt x="888" y="420"/>
                </a:lnTo>
                <a:lnTo>
                  <a:pt x="888" y="426"/>
                </a:lnTo>
                <a:lnTo>
                  <a:pt x="888" y="432"/>
                </a:lnTo>
                <a:lnTo>
                  <a:pt x="888" y="438"/>
                </a:lnTo>
                <a:lnTo>
                  <a:pt x="894" y="444"/>
                </a:lnTo>
                <a:lnTo>
                  <a:pt x="894" y="450"/>
                </a:lnTo>
                <a:lnTo>
                  <a:pt x="900" y="450"/>
                </a:lnTo>
                <a:lnTo>
                  <a:pt x="900" y="456"/>
                </a:lnTo>
                <a:lnTo>
                  <a:pt x="900" y="462"/>
                </a:lnTo>
                <a:lnTo>
                  <a:pt x="906" y="462"/>
                </a:lnTo>
                <a:lnTo>
                  <a:pt x="906" y="468"/>
                </a:lnTo>
                <a:lnTo>
                  <a:pt x="906" y="474"/>
                </a:lnTo>
                <a:lnTo>
                  <a:pt x="912" y="474"/>
                </a:lnTo>
                <a:lnTo>
                  <a:pt x="912" y="480"/>
                </a:lnTo>
                <a:lnTo>
                  <a:pt x="918" y="480"/>
                </a:lnTo>
                <a:lnTo>
                  <a:pt x="924" y="480"/>
                </a:lnTo>
                <a:lnTo>
                  <a:pt x="924" y="486"/>
                </a:lnTo>
                <a:lnTo>
                  <a:pt x="930" y="486"/>
                </a:lnTo>
                <a:lnTo>
                  <a:pt x="936" y="486"/>
                </a:lnTo>
                <a:lnTo>
                  <a:pt x="942" y="486"/>
                </a:lnTo>
                <a:lnTo>
                  <a:pt x="942" y="492"/>
                </a:lnTo>
                <a:lnTo>
                  <a:pt x="948" y="492"/>
                </a:lnTo>
                <a:lnTo>
                  <a:pt x="954" y="492"/>
                </a:lnTo>
                <a:lnTo>
                  <a:pt x="954" y="498"/>
                </a:lnTo>
                <a:lnTo>
                  <a:pt x="954" y="504"/>
                </a:lnTo>
                <a:lnTo>
                  <a:pt x="960" y="510"/>
                </a:lnTo>
                <a:lnTo>
                  <a:pt x="960" y="516"/>
                </a:lnTo>
                <a:lnTo>
                  <a:pt x="966" y="516"/>
                </a:lnTo>
                <a:lnTo>
                  <a:pt x="972" y="516"/>
                </a:lnTo>
                <a:lnTo>
                  <a:pt x="978" y="516"/>
                </a:lnTo>
                <a:lnTo>
                  <a:pt x="984" y="516"/>
                </a:lnTo>
                <a:lnTo>
                  <a:pt x="990" y="516"/>
                </a:lnTo>
                <a:lnTo>
                  <a:pt x="996" y="516"/>
                </a:lnTo>
                <a:lnTo>
                  <a:pt x="996" y="522"/>
                </a:lnTo>
                <a:lnTo>
                  <a:pt x="1002" y="522"/>
                </a:lnTo>
                <a:lnTo>
                  <a:pt x="1002" y="528"/>
                </a:lnTo>
                <a:lnTo>
                  <a:pt x="1008" y="528"/>
                </a:lnTo>
                <a:lnTo>
                  <a:pt x="1008" y="534"/>
                </a:lnTo>
                <a:lnTo>
                  <a:pt x="1014" y="534"/>
                </a:lnTo>
                <a:lnTo>
                  <a:pt x="1020" y="534"/>
                </a:lnTo>
                <a:lnTo>
                  <a:pt x="1020" y="540"/>
                </a:lnTo>
                <a:lnTo>
                  <a:pt x="1026" y="540"/>
                </a:lnTo>
                <a:lnTo>
                  <a:pt x="1026" y="546"/>
                </a:lnTo>
                <a:lnTo>
                  <a:pt x="1032" y="546"/>
                </a:lnTo>
                <a:lnTo>
                  <a:pt x="1038" y="546"/>
                </a:lnTo>
                <a:lnTo>
                  <a:pt x="1038" y="552"/>
                </a:lnTo>
                <a:lnTo>
                  <a:pt x="1044" y="552"/>
                </a:lnTo>
                <a:lnTo>
                  <a:pt x="1044" y="558"/>
                </a:lnTo>
                <a:lnTo>
                  <a:pt x="1044" y="564"/>
                </a:lnTo>
                <a:lnTo>
                  <a:pt x="1038" y="564"/>
                </a:lnTo>
                <a:lnTo>
                  <a:pt x="1044" y="564"/>
                </a:lnTo>
                <a:lnTo>
                  <a:pt x="1044" y="570"/>
                </a:lnTo>
                <a:lnTo>
                  <a:pt x="1044" y="576"/>
                </a:lnTo>
                <a:lnTo>
                  <a:pt x="1050" y="576"/>
                </a:lnTo>
                <a:lnTo>
                  <a:pt x="1056" y="582"/>
                </a:lnTo>
                <a:lnTo>
                  <a:pt x="1056" y="588"/>
                </a:lnTo>
                <a:lnTo>
                  <a:pt x="1062" y="588"/>
                </a:lnTo>
                <a:lnTo>
                  <a:pt x="1068" y="588"/>
                </a:lnTo>
                <a:lnTo>
                  <a:pt x="1068" y="594"/>
                </a:lnTo>
                <a:lnTo>
                  <a:pt x="1074" y="594"/>
                </a:lnTo>
                <a:lnTo>
                  <a:pt x="1074" y="600"/>
                </a:lnTo>
                <a:lnTo>
                  <a:pt x="1074" y="606"/>
                </a:lnTo>
                <a:lnTo>
                  <a:pt x="1080" y="606"/>
                </a:lnTo>
                <a:lnTo>
                  <a:pt x="1080" y="600"/>
                </a:lnTo>
                <a:lnTo>
                  <a:pt x="1086" y="600"/>
                </a:lnTo>
                <a:lnTo>
                  <a:pt x="1086" y="594"/>
                </a:lnTo>
                <a:lnTo>
                  <a:pt x="1092" y="600"/>
                </a:lnTo>
                <a:lnTo>
                  <a:pt x="1098" y="606"/>
                </a:lnTo>
                <a:lnTo>
                  <a:pt x="1104" y="606"/>
                </a:lnTo>
                <a:lnTo>
                  <a:pt x="1104" y="612"/>
                </a:lnTo>
                <a:lnTo>
                  <a:pt x="1104" y="618"/>
                </a:lnTo>
                <a:lnTo>
                  <a:pt x="1110" y="618"/>
                </a:lnTo>
                <a:lnTo>
                  <a:pt x="1116" y="618"/>
                </a:lnTo>
                <a:lnTo>
                  <a:pt x="1122" y="618"/>
                </a:lnTo>
                <a:lnTo>
                  <a:pt x="1128" y="618"/>
                </a:lnTo>
                <a:lnTo>
                  <a:pt x="1134" y="618"/>
                </a:lnTo>
                <a:lnTo>
                  <a:pt x="1134" y="624"/>
                </a:lnTo>
                <a:lnTo>
                  <a:pt x="1128" y="624"/>
                </a:lnTo>
                <a:lnTo>
                  <a:pt x="1128" y="630"/>
                </a:lnTo>
                <a:lnTo>
                  <a:pt x="1134" y="630"/>
                </a:lnTo>
                <a:lnTo>
                  <a:pt x="1134" y="636"/>
                </a:lnTo>
                <a:lnTo>
                  <a:pt x="1134" y="642"/>
                </a:lnTo>
                <a:lnTo>
                  <a:pt x="1134" y="648"/>
                </a:lnTo>
                <a:lnTo>
                  <a:pt x="1134" y="654"/>
                </a:lnTo>
                <a:lnTo>
                  <a:pt x="1134" y="660"/>
                </a:lnTo>
                <a:lnTo>
                  <a:pt x="1134" y="666"/>
                </a:lnTo>
                <a:lnTo>
                  <a:pt x="1134" y="660"/>
                </a:lnTo>
                <a:lnTo>
                  <a:pt x="1128" y="660"/>
                </a:lnTo>
                <a:lnTo>
                  <a:pt x="1122" y="660"/>
                </a:lnTo>
                <a:lnTo>
                  <a:pt x="1116" y="660"/>
                </a:lnTo>
                <a:lnTo>
                  <a:pt x="1110" y="660"/>
                </a:lnTo>
                <a:lnTo>
                  <a:pt x="1110" y="666"/>
                </a:lnTo>
                <a:lnTo>
                  <a:pt x="1104" y="666"/>
                </a:lnTo>
                <a:lnTo>
                  <a:pt x="1098" y="666"/>
                </a:lnTo>
                <a:lnTo>
                  <a:pt x="1098" y="672"/>
                </a:lnTo>
                <a:lnTo>
                  <a:pt x="1098" y="678"/>
                </a:lnTo>
                <a:lnTo>
                  <a:pt x="1098" y="684"/>
                </a:lnTo>
                <a:lnTo>
                  <a:pt x="1098" y="690"/>
                </a:lnTo>
                <a:lnTo>
                  <a:pt x="1098" y="696"/>
                </a:lnTo>
                <a:lnTo>
                  <a:pt x="1092" y="696"/>
                </a:lnTo>
                <a:lnTo>
                  <a:pt x="1086" y="696"/>
                </a:lnTo>
                <a:lnTo>
                  <a:pt x="1086" y="702"/>
                </a:lnTo>
                <a:lnTo>
                  <a:pt x="1080" y="702"/>
                </a:lnTo>
                <a:lnTo>
                  <a:pt x="1080" y="708"/>
                </a:lnTo>
                <a:lnTo>
                  <a:pt x="1074" y="708"/>
                </a:lnTo>
                <a:lnTo>
                  <a:pt x="1074" y="714"/>
                </a:lnTo>
                <a:lnTo>
                  <a:pt x="1068" y="714"/>
                </a:lnTo>
                <a:lnTo>
                  <a:pt x="1068" y="720"/>
                </a:lnTo>
                <a:lnTo>
                  <a:pt x="1068" y="726"/>
                </a:lnTo>
                <a:lnTo>
                  <a:pt x="1062" y="726"/>
                </a:lnTo>
                <a:lnTo>
                  <a:pt x="1062" y="732"/>
                </a:lnTo>
                <a:lnTo>
                  <a:pt x="1056" y="732"/>
                </a:lnTo>
                <a:lnTo>
                  <a:pt x="1056" y="738"/>
                </a:lnTo>
                <a:lnTo>
                  <a:pt x="1056" y="744"/>
                </a:lnTo>
                <a:lnTo>
                  <a:pt x="1062" y="744"/>
                </a:lnTo>
                <a:lnTo>
                  <a:pt x="1062" y="750"/>
                </a:lnTo>
                <a:lnTo>
                  <a:pt x="1068" y="750"/>
                </a:lnTo>
                <a:lnTo>
                  <a:pt x="1068" y="756"/>
                </a:lnTo>
                <a:lnTo>
                  <a:pt x="1068" y="762"/>
                </a:lnTo>
                <a:lnTo>
                  <a:pt x="1068" y="768"/>
                </a:lnTo>
                <a:lnTo>
                  <a:pt x="1062" y="768"/>
                </a:lnTo>
                <a:lnTo>
                  <a:pt x="1062" y="774"/>
                </a:lnTo>
                <a:lnTo>
                  <a:pt x="1056" y="774"/>
                </a:lnTo>
                <a:lnTo>
                  <a:pt x="1050" y="774"/>
                </a:lnTo>
                <a:lnTo>
                  <a:pt x="1044" y="774"/>
                </a:lnTo>
                <a:lnTo>
                  <a:pt x="1044" y="780"/>
                </a:lnTo>
                <a:lnTo>
                  <a:pt x="1038" y="780"/>
                </a:lnTo>
                <a:lnTo>
                  <a:pt x="1038" y="786"/>
                </a:lnTo>
                <a:lnTo>
                  <a:pt x="1032" y="786"/>
                </a:lnTo>
                <a:lnTo>
                  <a:pt x="1032" y="792"/>
                </a:lnTo>
                <a:lnTo>
                  <a:pt x="1026" y="792"/>
                </a:lnTo>
                <a:lnTo>
                  <a:pt x="1020" y="792"/>
                </a:lnTo>
                <a:lnTo>
                  <a:pt x="1020" y="786"/>
                </a:lnTo>
                <a:lnTo>
                  <a:pt x="1014" y="786"/>
                </a:lnTo>
                <a:lnTo>
                  <a:pt x="1014" y="780"/>
                </a:lnTo>
                <a:lnTo>
                  <a:pt x="1008" y="780"/>
                </a:lnTo>
                <a:lnTo>
                  <a:pt x="1002" y="780"/>
                </a:lnTo>
                <a:lnTo>
                  <a:pt x="996" y="780"/>
                </a:lnTo>
                <a:lnTo>
                  <a:pt x="990" y="780"/>
                </a:lnTo>
                <a:lnTo>
                  <a:pt x="984" y="780"/>
                </a:lnTo>
                <a:lnTo>
                  <a:pt x="984" y="774"/>
                </a:lnTo>
                <a:lnTo>
                  <a:pt x="978" y="774"/>
                </a:lnTo>
                <a:lnTo>
                  <a:pt x="978" y="768"/>
                </a:lnTo>
                <a:lnTo>
                  <a:pt x="972" y="768"/>
                </a:lnTo>
                <a:lnTo>
                  <a:pt x="972" y="762"/>
                </a:lnTo>
                <a:lnTo>
                  <a:pt x="966" y="762"/>
                </a:lnTo>
                <a:lnTo>
                  <a:pt x="960" y="762"/>
                </a:lnTo>
                <a:lnTo>
                  <a:pt x="954" y="762"/>
                </a:lnTo>
                <a:lnTo>
                  <a:pt x="948" y="762"/>
                </a:lnTo>
                <a:lnTo>
                  <a:pt x="942" y="762"/>
                </a:lnTo>
                <a:lnTo>
                  <a:pt x="936" y="762"/>
                </a:lnTo>
                <a:lnTo>
                  <a:pt x="930" y="762"/>
                </a:lnTo>
                <a:lnTo>
                  <a:pt x="936" y="762"/>
                </a:lnTo>
                <a:lnTo>
                  <a:pt x="936" y="768"/>
                </a:lnTo>
                <a:lnTo>
                  <a:pt x="936" y="774"/>
                </a:lnTo>
                <a:lnTo>
                  <a:pt x="942" y="774"/>
                </a:lnTo>
                <a:lnTo>
                  <a:pt x="942" y="780"/>
                </a:lnTo>
                <a:lnTo>
                  <a:pt x="942" y="786"/>
                </a:lnTo>
                <a:lnTo>
                  <a:pt x="942" y="792"/>
                </a:lnTo>
                <a:lnTo>
                  <a:pt x="948" y="792"/>
                </a:lnTo>
                <a:lnTo>
                  <a:pt x="948" y="798"/>
                </a:lnTo>
                <a:lnTo>
                  <a:pt x="948" y="804"/>
                </a:lnTo>
                <a:lnTo>
                  <a:pt x="948" y="810"/>
                </a:lnTo>
                <a:lnTo>
                  <a:pt x="948" y="816"/>
                </a:lnTo>
                <a:lnTo>
                  <a:pt x="954" y="816"/>
                </a:lnTo>
                <a:lnTo>
                  <a:pt x="954" y="822"/>
                </a:lnTo>
                <a:lnTo>
                  <a:pt x="954" y="828"/>
                </a:lnTo>
                <a:lnTo>
                  <a:pt x="960" y="828"/>
                </a:lnTo>
                <a:lnTo>
                  <a:pt x="960" y="834"/>
                </a:lnTo>
                <a:lnTo>
                  <a:pt x="966" y="840"/>
                </a:lnTo>
                <a:lnTo>
                  <a:pt x="972" y="840"/>
                </a:lnTo>
                <a:lnTo>
                  <a:pt x="972" y="846"/>
                </a:lnTo>
                <a:lnTo>
                  <a:pt x="978" y="846"/>
                </a:lnTo>
                <a:lnTo>
                  <a:pt x="984" y="846"/>
                </a:lnTo>
                <a:lnTo>
                  <a:pt x="978" y="846"/>
                </a:lnTo>
                <a:lnTo>
                  <a:pt x="978" y="852"/>
                </a:lnTo>
                <a:lnTo>
                  <a:pt x="978" y="858"/>
                </a:lnTo>
                <a:lnTo>
                  <a:pt x="972" y="858"/>
                </a:lnTo>
                <a:lnTo>
                  <a:pt x="972" y="864"/>
                </a:lnTo>
                <a:lnTo>
                  <a:pt x="978" y="864"/>
                </a:lnTo>
                <a:lnTo>
                  <a:pt x="984" y="864"/>
                </a:lnTo>
                <a:lnTo>
                  <a:pt x="984" y="870"/>
                </a:lnTo>
                <a:lnTo>
                  <a:pt x="984" y="876"/>
                </a:lnTo>
                <a:lnTo>
                  <a:pt x="984" y="882"/>
                </a:lnTo>
                <a:lnTo>
                  <a:pt x="978" y="882"/>
                </a:lnTo>
                <a:lnTo>
                  <a:pt x="972" y="882"/>
                </a:lnTo>
                <a:lnTo>
                  <a:pt x="972" y="876"/>
                </a:lnTo>
                <a:lnTo>
                  <a:pt x="972" y="870"/>
                </a:lnTo>
                <a:lnTo>
                  <a:pt x="966" y="870"/>
                </a:lnTo>
                <a:lnTo>
                  <a:pt x="966" y="864"/>
                </a:lnTo>
                <a:lnTo>
                  <a:pt x="966" y="858"/>
                </a:lnTo>
                <a:lnTo>
                  <a:pt x="960" y="858"/>
                </a:lnTo>
                <a:lnTo>
                  <a:pt x="960" y="864"/>
                </a:lnTo>
                <a:lnTo>
                  <a:pt x="960" y="870"/>
                </a:lnTo>
                <a:lnTo>
                  <a:pt x="960" y="876"/>
                </a:lnTo>
                <a:lnTo>
                  <a:pt x="960" y="882"/>
                </a:lnTo>
                <a:lnTo>
                  <a:pt x="954" y="882"/>
                </a:lnTo>
                <a:lnTo>
                  <a:pt x="954" y="876"/>
                </a:lnTo>
                <a:lnTo>
                  <a:pt x="954" y="870"/>
                </a:lnTo>
                <a:lnTo>
                  <a:pt x="948" y="870"/>
                </a:lnTo>
                <a:lnTo>
                  <a:pt x="948" y="864"/>
                </a:lnTo>
                <a:lnTo>
                  <a:pt x="948" y="858"/>
                </a:lnTo>
                <a:lnTo>
                  <a:pt x="942" y="858"/>
                </a:lnTo>
                <a:lnTo>
                  <a:pt x="942" y="864"/>
                </a:lnTo>
                <a:lnTo>
                  <a:pt x="936" y="864"/>
                </a:lnTo>
                <a:lnTo>
                  <a:pt x="930" y="864"/>
                </a:lnTo>
                <a:lnTo>
                  <a:pt x="930" y="870"/>
                </a:lnTo>
                <a:lnTo>
                  <a:pt x="924" y="870"/>
                </a:lnTo>
                <a:lnTo>
                  <a:pt x="924" y="876"/>
                </a:lnTo>
                <a:lnTo>
                  <a:pt x="924" y="882"/>
                </a:lnTo>
                <a:lnTo>
                  <a:pt x="924" y="888"/>
                </a:lnTo>
                <a:lnTo>
                  <a:pt x="924" y="894"/>
                </a:lnTo>
                <a:lnTo>
                  <a:pt x="924" y="900"/>
                </a:lnTo>
                <a:lnTo>
                  <a:pt x="930" y="900"/>
                </a:lnTo>
                <a:lnTo>
                  <a:pt x="930" y="906"/>
                </a:lnTo>
                <a:lnTo>
                  <a:pt x="924" y="906"/>
                </a:lnTo>
                <a:lnTo>
                  <a:pt x="918" y="906"/>
                </a:lnTo>
                <a:lnTo>
                  <a:pt x="912" y="906"/>
                </a:lnTo>
                <a:lnTo>
                  <a:pt x="912" y="900"/>
                </a:lnTo>
                <a:lnTo>
                  <a:pt x="906" y="900"/>
                </a:lnTo>
                <a:lnTo>
                  <a:pt x="900" y="900"/>
                </a:lnTo>
                <a:lnTo>
                  <a:pt x="900" y="894"/>
                </a:lnTo>
                <a:lnTo>
                  <a:pt x="900" y="888"/>
                </a:lnTo>
                <a:lnTo>
                  <a:pt x="894" y="888"/>
                </a:lnTo>
                <a:lnTo>
                  <a:pt x="888" y="888"/>
                </a:lnTo>
                <a:lnTo>
                  <a:pt x="882" y="888"/>
                </a:lnTo>
                <a:lnTo>
                  <a:pt x="882" y="882"/>
                </a:lnTo>
                <a:lnTo>
                  <a:pt x="876" y="882"/>
                </a:lnTo>
                <a:lnTo>
                  <a:pt x="876" y="876"/>
                </a:lnTo>
                <a:lnTo>
                  <a:pt x="870" y="870"/>
                </a:lnTo>
                <a:lnTo>
                  <a:pt x="864" y="870"/>
                </a:lnTo>
                <a:lnTo>
                  <a:pt x="864" y="864"/>
                </a:lnTo>
                <a:lnTo>
                  <a:pt x="858" y="864"/>
                </a:lnTo>
                <a:lnTo>
                  <a:pt x="858" y="870"/>
                </a:lnTo>
                <a:lnTo>
                  <a:pt x="852" y="870"/>
                </a:lnTo>
                <a:lnTo>
                  <a:pt x="852" y="876"/>
                </a:lnTo>
                <a:lnTo>
                  <a:pt x="846" y="876"/>
                </a:lnTo>
                <a:lnTo>
                  <a:pt x="840" y="876"/>
                </a:lnTo>
                <a:lnTo>
                  <a:pt x="834" y="876"/>
                </a:lnTo>
                <a:lnTo>
                  <a:pt x="828" y="876"/>
                </a:lnTo>
                <a:lnTo>
                  <a:pt x="822" y="876"/>
                </a:lnTo>
                <a:lnTo>
                  <a:pt x="816" y="876"/>
                </a:lnTo>
                <a:lnTo>
                  <a:pt x="816" y="870"/>
                </a:lnTo>
                <a:lnTo>
                  <a:pt x="810" y="870"/>
                </a:lnTo>
                <a:lnTo>
                  <a:pt x="810" y="864"/>
                </a:lnTo>
                <a:lnTo>
                  <a:pt x="804" y="864"/>
                </a:lnTo>
                <a:lnTo>
                  <a:pt x="804" y="858"/>
                </a:lnTo>
                <a:lnTo>
                  <a:pt x="798" y="858"/>
                </a:lnTo>
                <a:lnTo>
                  <a:pt x="798" y="852"/>
                </a:lnTo>
                <a:lnTo>
                  <a:pt x="792" y="852"/>
                </a:lnTo>
                <a:lnTo>
                  <a:pt x="792" y="846"/>
                </a:lnTo>
                <a:lnTo>
                  <a:pt x="786" y="846"/>
                </a:lnTo>
                <a:lnTo>
                  <a:pt x="780" y="846"/>
                </a:lnTo>
                <a:lnTo>
                  <a:pt x="780" y="840"/>
                </a:lnTo>
                <a:lnTo>
                  <a:pt x="774" y="840"/>
                </a:lnTo>
                <a:lnTo>
                  <a:pt x="774" y="834"/>
                </a:lnTo>
                <a:lnTo>
                  <a:pt x="768" y="834"/>
                </a:lnTo>
                <a:lnTo>
                  <a:pt x="762" y="834"/>
                </a:lnTo>
                <a:lnTo>
                  <a:pt x="762" y="840"/>
                </a:lnTo>
                <a:lnTo>
                  <a:pt x="756" y="840"/>
                </a:lnTo>
                <a:lnTo>
                  <a:pt x="756" y="846"/>
                </a:lnTo>
                <a:lnTo>
                  <a:pt x="750" y="846"/>
                </a:lnTo>
                <a:lnTo>
                  <a:pt x="744" y="846"/>
                </a:lnTo>
                <a:lnTo>
                  <a:pt x="744" y="840"/>
                </a:lnTo>
                <a:lnTo>
                  <a:pt x="738" y="840"/>
                </a:lnTo>
                <a:lnTo>
                  <a:pt x="738" y="834"/>
                </a:lnTo>
                <a:lnTo>
                  <a:pt x="732" y="834"/>
                </a:lnTo>
                <a:lnTo>
                  <a:pt x="732" y="828"/>
                </a:lnTo>
                <a:lnTo>
                  <a:pt x="726" y="828"/>
                </a:lnTo>
                <a:lnTo>
                  <a:pt x="720" y="828"/>
                </a:lnTo>
                <a:lnTo>
                  <a:pt x="720" y="822"/>
                </a:lnTo>
                <a:lnTo>
                  <a:pt x="714" y="822"/>
                </a:lnTo>
                <a:lnTo>
                  <a:pt x="714" y="828"/>
                </a:lnTo>
                <a:lnTo>
                  <a:pt x="708" y="828"/>
                </a:lnTo>
                <a:lnTo>
                  <a:pt x="708" y="822"/>
                </a:lnTo>
                <a:lnTo>
                  <a:pt x="702" y="822"/>
                </a:lnTo>
                <a:lnTo>
                  <a:pt x="702" y="816"/>
                </a:lnTo>
                <a:lnTo>
                  <a:pt x="696" y="816"/>
                </a:lnTo>
                <a:lnTo>
                  <a:pt x="696" y="822"/>
                </a:lnTo>
                <a:lnTo>
                  <a:pt x="690" y="822"/>
                </a:lnTo>
                <a:lnTo>
                  <a:pt x="690" y="828"/>
                </a:lnTo>
                <a:lnTo>
                  <a:pt x="684" y="828"/>
                </a:lnTo>
                <a:lnTo>
                  <a:pt x="678" y="828"/>
                </a:lnTo>
                <a:lnTo>
                  <a:pt x="678" y="834"/>
                </a:lnTo>
                <a:lnTo>
                  <a:pt x="672" y="834"/>
                </a:lnTo>
                <a:lnTo>
                  <a:pt x="672" y="840"/>
                </a:lnTo>
                <a:lnTo>
                  <a:pt x="666" y="840"/>
                </a:lnTo>
                <a:lnTo>
                  <a:pt x="666" y="846"/>
                </a:lnTo>
                <a:lnTo>
                  <a:pt x="660" y="852"/>
                </a:lnTo>
                <a:lnTo>
                  <a:pt x="660" y="858"/>
                </a:lnTo>
                <a:lnTo>
                  <a:pt x="654" y="858"/>
                </a:lnTo>
                <a:lnTo>
                  <a:pt x="654" y="864"/>
                </a:lnTo>
                <a:lnTo>
                  <a:pt x="654" y="870"/>
                </a:lnTo>
                <a:lnTo>
                  <a:pt x="648" y="870"/>
                </a:lnTo>
                <a:lnTo>
                  <a:pt x="648" y="876"/>
                </a:lnTo>
                <a:lnTo>
                  <a:pt x="648" y="882"/>
                </a:lnTo>
                <a:lnTo>
                  <a:pt x="642" y="882"/>
                </a:lnTo>
                <a:lnTo>
                  <a:pt x="642" y="888"/>
                </a:lnTo>
                <a:lnTo>
                  <a:pt x="636" y="888"/>
                </a:lnTo>
                <a:lnTo>
                  <a:pt x="630" y="888"/>
                </a:lnTo>
                <a:lnTo>
                  <a:pt x="630" y="882"/>
                </a:lnTo>
                <a:lnTo>
                  <a:pt x="624" y="882"/>
                </a:lnTo>
                <a:lnTo>
                  <a:pt x="618" y="882"/>
                </a:lnTo>
                <a:lnTo>
                  <a:pt x="618" y="876"/>
                </a:lnTo>
                <a:lnTo>
                  <a:pt x="618" y="870"/>
                </a:lnTo>
                <a:lnTo>
                  <a:pt x="612" y="870"/>
                </a:lnTo>
                <a:lnTo>
                  <a:pt x="612" y="864"/>
                </a:lnTo>
                <a:lnTo>
                  <a:pt x="606" y="864"/>
                </a:lnTo>
                <a:lnTo>
                  <a:pt x="606" y="858"/>
                </a:lnTo>
                <a:lnTo>
                  <a:pt x="606" y="852"/>
                </a:lnTo>
                <a:lnTo>
                  <a:pt x="600" y="852"/>
                </a:lnTo>
                <a:lnTo>
                  <a:pt x="600" y="846"/>
                </a:lnTo>
                <a:lnTo>
                  <a:pt x="594" y="846"/>
                </a:lnTo>
                <a:lnTo>
                  <a:pt x="588" y="846"/>
                </a:lnTo>
                <a:lnTo>
                  <a:pt x="588" y="840"/>
                </a:lnTo>
                <a:lnTo>
                  <a:pt x="582" y="840"/>
                </a:lnTo>
                <a:lnTo>
                  <a:pt x="576" y="840"/>
                </a:lnTo>
                <a:lnTo>
                  <a:pt x="570" y="840"/>
                </a:lnTo>
                <a:lnTo>
                  <a:pt x="570" y="834"/>
                </a:lnTo>
                <a:lnTo>
                  <a:pt x="564" y="834"/>
                </a:lnTo>
                <a:lnTo>
                  <a:pt x="558" y="834"/>
                </a:lnTo>
                <a:lnTo>
                  <a:pt x="552" y="834"/>
                </a:lnTo>
                <a:lnTo>
                  <a:pt x="552" y="828"/>
                </a:lnTo>
                <a:lnTo>
                  <a:pt x="546" y="828"/>
                </a:lnTo>
                <a:lnTo>
                  <a:pt x="546" y="834"/>
                </a:lnTo>
                <a:lnTo>
                  <a:pt x="540" y="834"/>
                </a:lnTo>
                <a:lnTo>
                  <a:pt x="534" y="834"/>
                </a:lnTo>
                <a:lnTo>
                  <a:pt x="528" y="834"/>
                </a:lnTo>
                <a:lnTo>
                  <a:pt x="528" y="828"/>
                </a:lnTo>
                <a:lnTo>
                  <a:pt x="528" y="834"/>
                </a:lnTo>
                <a:lnTo>
                  <a:pt x="522" y="834"/>
                </a:lnTo>
                <a:lnTo>
                  <a:pt x="522" y="840"/>
                </a:lnTo>
                <a:lnTo>
                  <a:pt x="516" y="840"/>
                </a:lnTo>
                <a:lnTo>
                  <a:pt x="516" y="834"/>
                </a:lnTo>
                <a:lnTo>
                  <a:pt x="510" y="834"/>
                </a:lnTo>
                <a:lnTo>
                  <a:pt x="504" y="834"/>
                </a:lnTo>
                <a:lnTo>
                  <a:pt x="504" y="828"/>
                </a:lnTo>
                <a:lnTo>
                  <a:pt x="504" y="822"/>
                </a:lnTo>
                <a:lnTo>
                  <a:pt x="498" y="822"/>
                </a:lnTo>
                <a:lnTo>
                  <a:pt x="498" y="828"/>
                </a:lnTo>
                <a:lnTo>
                  <a:pt x="492" y="828"/>
                </a:lnTo>
                <a:lnTo>
                  <a:pt x="492" y="834"/>
                </a:lnTo>
                <a:lnTo>
                  <a:pt x="492" y="840"/>
                </a:lnTo>
                <a:lnTo>
                  <a:pt x="486" y="840"/>
                </a:lnTo>
                <a:lnTo>
                  <a:pt x="486" y="846"/>
                </a:lnTo>
                <a:lnTo>
                  <a:pt x="480" y="846"/>
                </a:lnTo>
                <a:lnTo>
                  <a:pt x="480" y="840"/>
                </a:lnTo>
                <a:lnTo>
                  <a:pt x="474" y="840"/>
                </a:lnTo>
                <a:lnTo>
                  <a:pt x="474" y="834"/>
                </a:lnTo>
                <a:lnTo>
                  <a:pt x="474" y="828"/>
                </a:lnTo>
                <a:lnTo>
                  <a:pt x="468" y="828"/>
                </a:lnTo>
                <a:lnTo>
                  <a:pt x="468" y="822"/>
                </a:lnTo>
                <a:lnTo>
                  <a:pt x="468" y="816"/>
                </a:lnTo>
                <a:lnTo>
                  <a:pt x="462" y="810"/>
                </a:lnTo>
                <a:lnTo>
                  <a:pt x="462" y="804"/>
                </a:lnTo>
                <a:lnTo>
                  <a:pt x="456" y="804"/>
                </a:lnTo>
                <a:lnTo>
                  <a:pt x="450" y="804"/>
                </a:lnTo>
                <a:lnTo>
                  <a:pt x="450" y="798"/>
                </a:lnTo>
                <a:lnTo>
                  <a:pt x="450" y="792"/>
                </a:lnTo>
                <a:lnTo>
                  <a:pt x="444" y="792"/>
                </a:lnTo>
                <a:lnTo>
                  <a:pt x="444" y="786"/>
                </a:lnTo>
                <a:lnTo>
                  <a:pt x="438" y="786"/>
                </a:lnTo>
                <a:lnTo>
                  <a:pt x="432" y="786"/>
                </a:lnTo>
                <a:lnTo>
                  <a:pt x="426" y="786"/>
                </a:lnTo>
                <a:lnTo>
                  <a:pt x="420" y="786"/>
                </a:lnTo>
                <a:lnTo>
                  <a:pt x="420" y="780"/>
                </a:lnTo>
                <a:lnTo>
                  <a:pt x="414" y="780"/>
                </a:lnTo>
                <a:lnTo>
                  <a:pt x="408" y="780"/>
                </a:lnTo>
                <a:lnTo>
                  <a:pt x="402" y="780"/>
                </a:lnTo>
                <a:lnTo>
                  <a:pt x="396" y="780"/>
                </a:lnTo>
                <a:lnTo>
                  <a:pt x="390" y="780"/>
                </a:lnTo>
                <a:lnTo>
                  <a:pt x="384" y="774"/>
                </a:lnTo>
                <a:lnTo>
                  <a:pt x="378" y="768"/>
                </a:lnTo>
                <a:lnTo>
                  <a:pt x="372" y="762"/>
                </a:lnTo>
                <a:lnTo>
                  <a:pt x="372" y="756"/>
                </a:lnTo>
                <a:lnTo>
                  <a:pt x="366" y="756"/>
                </a:lnTo>
                <a:lnTo>
                  <a:pt x="360" y="750"/>
                </a:lnTo>
                <a:lnTo>
                  <a:pt x="354" y="750"/>
                </a:lnTo>
                <a:lnTo>
                  <a:pt x="348" y="744"/>
                </a:lnTo>
                <a:lnTo>
                  <a:pt x="342" y="744"/>
                </a:lnTo>
                <a:lnTo>
                  <a:pt x="336" y="744"/>
                </a:lnTo>
                <a:lnTo>
                  <a:pt x="330" y="744"/>
                </a:lnTo>
                <a:lnTo>
                  <a:pt x="324" y="744"/>
                </a:lnTo>
                <a:lnTo>
                  <a:pt x="324" y="738"/>
                </a:lnTo>
                <a:lnTo>
                  <a:pt x="318" y="738"/>
                </a:lnTo>
                <a:lnTo>
                  <a:pt x="312" y="744"/>
                </a:lnTo>
                <a:lnTo>
                  <a:pt x="306" y="744"/>
                </a:lnTo>
                <a:lnTo>
                  <a:pt x="300" y="744"/>
                </a:lnTo>
                <a:lnTo>
                  <a:pt x="294" y="744"/>
                </a:lnTo>
                <a:lnTo>
                  <a:pt x="288" y="750"/>
                </a:lnTo>
                <a:lnTo>
                  <a:pt x="282" y="750"/>
                </a:lnTo>
                <a:lnTo>
                  <a:pt x="276" y="756"/>
                </a:lnTo>
                <a:lnTo>
                  <a:pt x="270" y="756"/>
                </a:lnTo>
                <a:lnTo>
                  <a:pt x="270" y="762"/>
                </a:lnTo>
                <a:lnTo>
                  <a:pt x="264" y="756"/>
                </a:lnTo>
                <a:lnTo>
                  <a:pt x="264" y="750"/>
                </a:lnTo>
                <a:lnTo>
                  <a:pt x="264" y="744"/>
                </a:lnTo>
                <a:lnTo>
                  <a:pt x="264" y="738"/>
                </a:lnTo>
                <a:lnTo>
                  <a:pt x="264" y="732"/>
                </a:lnTo>
                <a:lnTo>
                  <a:pt x="264" y="726"/>
                </a:lnTo>
                <a:lnTo>
                  <a:pt x="264" y="720"/>
                </a:lnTo>
                <a:lnTo>
                  <a:pt x="264" y="714"/>
                </a:lnTo>
                <a:lnTo>
                  <a:pt x="264" y="702"/>
                </a:lnTo>
                <a:lnTo>
                  <a:pt x="264" y="696"/>
                </a:lnTo>
                <a:lnTo>
                  <a:pt x="264" y="654"/>
                </a:lnTo>
                <a:lnTo>
                  <a:pt x="264" y="648"/>
                </a:lnTo>
                <a:lnTo>
                  <a:pt x="264" y="642"/>
                </a:lnTo>
                <a:lnTo>
                  <a:pt x="264" y="636"/>
                </a:lnTo>
                <a:lnTo>
                  <a:pt x="258" y="636"/>
                </a:lnTo>
                <a:lnTo>
                  <a:pt x="258" y="642"/>
                </a:lnTo>
                <a:lnTo>
                  <a:pt x="252" y="642"/>
                </a:lnTo>
                <a:lnTo>
                  <a:pt x="246" y="642"/>
                </a:lnTo>
                <a:lnTo>
                  <a:pt x="246" y="648"/>
                </a:lnTo>
                <a:lnTo>
                  <a:pt x="240" y="648"/>
                </a:lnTo>
                <a:lnTo>
                  <a:pt x="240" y="654"/>
                </a:lnTo>
                <a:lnTo>
                  <a:pt x="234" y="654"/>
                </a:lnTo>
                <a:lnTo>
                  <a:pt x="228" y="654"/>
                </a:lnTo>
                <a:lnTo>
                  <a:pt x="222" y="654"/>
                </a:lnTo>
                <a:lnTo>
                  <a:pt x="216" y="654"/>
                </a:lnTo>
                <a:lnTo>
                  <a:pt x="210" y="654"/>
                </a:lnTo>
                <a:lnTo>
                  <a:pt x="210" y="660"/>
                </a:lnTo>
                <a:lnTo>
                  <a:pt x="204" y="660"/>
                </a:lnTo>
                <a:lnTo>
                  <a:pt x="204" y="666"/>
                </a:lnTo>
                <a:lnTo>
                  <a:pt x="198" y="672"/>
                </a:lnTo>
                <a:lnTo>
                  <a:pt x="198" y="678"/>
                </a:lnTo>
                <a:lnTo>
                  <a:pt x="198" y="684"/>
                </a:lnTo>
                <a:lnTo>
                  <a:pt x="192" y="684"/>
                </a:lnTo>
                <a:lnTo>
                  <a:pt x="186" y="684"/>
                </a:lnTo>
                <a:lnTo>
                  <a:pt x="180" y="684"/>
                </a:lnTo>
                <a:lnTo>
                  <a:pt x="174" y="684"/>
                </a:lnTo>
                <a:lnTo>
                  <a:pt x="168" y="690"/>
                </a:lnTo>
                <a:lnTo>
                  <a:pt x="162" y="690"/>
                </a:lnTo>
                <a:lnTo>
                  <a:pt x="156" y="690"/>
                </a:lnTo>
                <a:lnTo>
                  <a:pt x="150" y="690"/>
                </a:lnTo>
                <a:lnTo>
                  <a:pt x="144" y="690"/>
                </a:lnTo>
                <a:lnTo>
                  <a:pt x="138" y="690"/>
                </a:lnTo>
                <a:lnTo>
                  <a:pt x="138" y="696"/>
                </a:lnTo>
                <a:lnTo>
                  <a:pt x="132" y="702"/>
                </a:lnTo>
                <a:lnTo>
                  <a:pt x="132" y="708"/>
                </a:lnTo>
                <a:lnTo>
                  <a:pt x="126" y="708"/>
                </a:lnTo>
                <a:lnTo>
                  <a:pt x="126" y="714"/>
                </a:lnTo>
                <a:lnTo>
                  <a:pt x="126" y="720"/>
                </a:lnTo>
                <a:lnTo>
                  <a:pt x="132" y="726"/>
                </a:lnTo>
                <a:lnTo>
                  <a:pt x="132" y="732"/>
                </a:lnTo>
                <a:lnTo>
                  <a:pt x="132" y="738"/>
                </a:lnTo>
                <a:lnTo>
                  <a:pt x="132" y="744"/>
                </a:lnTo>
                <a:lnTo>
                  <a:pt x="138" y="750"/>
                </a:lnTo>
                <a:lnTo>
                  <a:pt x="138" y="756"/>
                </a:lnTo>
                <a:lnTo>
                  <a:pt x="144" y="756"/>
                </a:lnTo>
                <a:lnTo>
                  <a:pt x="144" y="762"/>
                </a:lnTo>
                <a:lnTo>
                  <a:pt x="150" y="762"/>
                </a:lnTo>
                <a:lnTo>
                  <a:pt x="150" y="768"/>
                </a:lnTo>
                <a:lnTo>
                  <a:pt x="150" y="774"/>
                </a:lnTo>
                <a:lnTo>
                  <a:pt x="150" y="780"/>
                </a:lnTo>
                <a:lnTo>
                  <a:pt x="156" y="780"/>
                </a:lnTo>
                <a:lnTo>
                  <a:pt x="150" y="780"/>
                </a:lnTo>
                <a:lnTo>
                  <a:pt x="150" y="786"/>
                </a:lnTo>
                <a:lnTo>
                  <a:pt x="138" y="768"/>
                </a:lnTo>
                <a:lnTo>
                  <a:pt x="126" y="750"/>
                </a:lnTo>
                <a:lnTo>
                  <a:pt x="120" y="738"/>
                </a:lnTo>
                <a:lnTo>
                  <a:pt x="108" y="726"/>
                </a:lnTo>
                <a:lnTo>
                  <a:pt x="96" y="714"/>
                </a:lnTo>
                <a:lnTo>
                  <a:pt x="54" y="738"/>
                </a:lnTo>
                <a:lnTo>
                  <a:pt x="42" y="720"/>
                </a:lnTo>
                <a:lnTo>
                  <a:pt x="84" y="696"/>
                </a:lnTo>
                <a:lnTo>
                  <a:pt x="78" y="684"/>
                </a:lnTo>
                <a:lnTo>
                  <a:pt x="36" y="708"/>
                </a:lnTo>
                <a:lnTo>
                  <a:pt x="24" y="684"/>
                </a:lnTo>
                <a:lnTo>
                  <a:pt x="54" y="666"/>
                </a:lnTo>
                <a:lnTo>
                  <a:pt x="48" y="666"/>
                </a:lnTo>
                <a:lnTo>
                  <a:pt x="48" y="660"/>
                </a:lnTo>
                <a:lnTo>
                  <a:pt x="42" y="660"/>
                </a:lnTo>
                <a:lnTo>
                  <a:pt x="36" y="654"/>
                </a:lnTo>
                <a:lnTo>
                  <a:pt x="30" y="654"/>
                </a:lnTo>
                <a:lnTo>
                  <a:pt x="24" y="654"/>
                </a:lnTo>
                <a:lnTo>
                  <a:pt x="18" y="654"/>
                </a:lnTo>
                <a:lnTo>
                  <a:pt x="18" y="660"/>
                </a:lnTo>
                <a:lnTo>
                  <a:pt x="12" y="660"/>
                </a:lnTo>
                <a:lnTo>
                  <a:pt x="12" y="666"/>
                </a:lnTo>
                <a:lnTo>
                  <a:pt x="6" y="666"/>
                </a:lnTo>
                <a:lnTo>
                  <a:pt x="0" y="666"/>
                </a:lnTo>
                <a:lnTo>
                  <a:pt x="0" y="660"/>
                </a:lnTo>
                <a:lnTo>
                  <a:pt x="0" y="654"/>
                </a:lnTo>
                <a:lnTo>
                  <a:pt x="0" y="648"/>
                </a:lnTo>
                <a:lnTo>
                  <a:pt x="0" y="642"/>
                </a:lnTo>
                <a:lnTo>
                  <a:pt x="6" y="636"/>
                </a:lnTo>
                <a:lnTo>
                  <a:pt x="6" y="630"/>
                </a:lnTo>
                <a:lnTo>
                  <a:pt x="12" y="624"/>
                </a:lnTo>
                <a:lnTo>
                  <a:pt x="12" y="618"/>
                </a:lnTo>
                <a:lnTo>
                  <a:pt x="12" y="612"/>
                </a:lnTo>
                <a:lnTo>
                  <a:pt x="12" y="606"/>
                </a:lnTo>
                <a:lnTo>
                  <a:pt x="12" y="600"/>
                </a:lnTo>
                <a:lnTo>
                  <a:pt x="18" y="600"/>
                </a:lnTo>
                <a:lnTo>
                  <a:pt x="18" y="594"/>
                </a:lnTo>
                <a:lnTo>
                  <a:pt x="18" y="588"/>
                </a:lnTo>
                <a:lnTo>
                  <a:pt x="18" y="582"/>
                </a:lnTo>
                <a:lnTo>
                  <a:pt x="24" y="576"/>
                </a:lnTo>
                <a:lnTo>
                  <a:pt x="24" y="570"/>
                </a:lnTo>
                <a:lnTo>
                  <a:pt x="24" y="564"/>
                </a:lnTo>
                <a:lnTo>
                  <a:pt x="24" y="558"/>
                </a:lnTo>
                <a:lnTo>
                  <a:pt x="30" y="558"/>
                </a:lnTo>
                <a:lnTo>
                  <a:pt x="30" y="552"/>
                </a:lnTo>
                <a:lnTo>
                  <a:pt x="30" y="546"/>
                </a:lnTo>
                <a:lnTo>
                  <a:pt x="36" y="546"/>
                </a:lnTo>
                <a:lnTo>
                  <a:pt x="42" y="540"/>
                </a:lnTo>
                <a:lnTo>
                  <a:pt x="48" y="534"/>
                </a:lnTo>
                <a:lnTo>
                  <a:pt x="54" y="534"/>
                </a:lnTo>
                <a:lnTo>
                  <a:pt x="54" y="528"/>
                </a:lnTo>
                <a:lnTo>
                  <a:pt x="60" y="528"/>
                </a:lnTo>
                <a:lnTo>
                  <a:pt x="66" y="528"/>
                </a:lnTo>
                <a:lnTo>
                  <a:pt x="72" y="522"/>
                </a:lnTo>
                <a:lnTo>
                  <a:pt x="78" y="522"/>
                </a:lnTo>
                <a:lnTo>
                  <a:pt x="78" y="516"/>
                </a:lnTo>
                <a:lnTo>
                  <a:pt x="84" y="516"/>
                </a:lnTo>
                <a:lnTo>
                  <a:pt x="84" y="510"/>
                </a:lnTo>
                <a:lnTo>
                  <a:pt x="84" y="504"/>
                </a:lnTo>
                <a:lnTo>
                  <a:pt x="90" y="504"/>
                </a:lnTo>
                <a:lnTo>
                  <a:pt x="90" y="498"/>
                </a:lnTo>
                <a:lnTo>
                  <a:pt x="90" y="492"/>
                </a:lnTo>
                <a:lnTo>
                  <a:pt x="84" y="486"/>
                </a:lnTo>
                <a:lnTo>
                  <a:pt x="84" y="480"/>
                </a:lnTo>
                <a:lnTo>
                  <a:pt x="90" y="474"/>
                </a:lnTo>
                <a:lnTo>
                  <a:pt x="96" y="474"/>
                </a:lnTo>
                <a:lnTo>
                  <a:pt x="96" y="468"/>
                </a:lnTo>
                <a:lnTo>
                  <a:pt x="90" y="468"/>
                </a:lnTo>
                <a:lnTo>
                  <a:pt x="90" y="462"/>
                </a:lnTo>
                <a:lnTo>
                  <a:pt x="90" y="456"/>
                </a:lnTo>
                <a:lnTo>
                  <a:pt x="90" y="450"/>
                </a:lnTo>
                <a:lnTo>
                  <a:pt x="96" y="450"/>
                </a:lnTo>
                <a:lnTo>
                  <a:pt x="96" y="444"/>
                </a:lnTo>
                <a:lnTo>
                  <a:pt x="102" y="444"/>
                </a:lnTo>
                <a:lnTo>
                  <a:pt x="102" y="438"/>
                </a:lnTo>
                <a:lnTo>
                  <a:pt x="108" y="438"/>
                </a:lnTo>
                <a:lnTo>
                  <a:pt x="114" y="432"/>
                </a:lnTo>
                <a:lnTo>
                  <a:pt x="114" y="426"/>
                </a:lnTo>
                <a:lnTo>
                  <a:pt x="120" y="420"/>
                </a:lnTo>
                <a:lnTo>
                  <a:pt x="120" y="414"/>
                </a:lnTo>
                <a:lnTo>
                  <a:pt x="126" y="408"/>
                </a:lnTo>
                <a:lnTo>
                  <a:pt x="132" y="402"/>
                </a:lnTo>
                <a:lnTo>
                  <a:pt x="132" y="396"/>
                </a:lnTo>
                <a:lnTo>
                  <a:pt x="138" y="390"/>
                </a:lnTo>
                <a:lnTo>
                  <a:pt x="144" y="390"/>
                </a:lnTo>
                <a:lnTo>
                  <a:pt x="150" y="384"/>
                </a:lnTo>
                <a:lnTo>
                  <a:pt x="156" y="378"/>
                </a:lnTo>
                <a:lnTo>
                  <a:pt x="162" y="378"/>
                </a:lnTo>
                <a:lnTo>
                  <a:pt x="168" y="372"/>
                </a:lnTo>
                <a:lnTo>
                  <a:pt x="168" y="366"/>
                </a:lnTo>
                <a:lnTo>
                  <a:pt x="174" y="366"/>
                </a:lnTo>
                <a:lnTo>
                  <a:pt x="174" y="360"/>
                </a:lnTo>
                <a:lnTo>
                  <a:pt x="174" y="354"/>
                </a:lnTo>
                <a:lnTo>
                  <a:pt x="174" y="348"/>
                </a:lnTo>
                <a:lnTo>
                  <a:pt x="180" y="342"/>
                </a:lnTo>
                <a:lnTo>
                  <a:pt x="180" y="336"/>
                </a:lnTo>
                <a:lnTo>
                  <a:pt x="186" y="330"/>
                </a:lnTo>
                <a:lnTo>
                  <a:pt x="186" y="324"/>
                </a:lnTo>
                <a:lnTo>
                  <a:pt x="186" y="318"/>
                </a:lnTo>
                <a:lnTo>
                  <a:pt x="186" y="312"/>
                </a:lnTo>
                <a:lnTo>
                  <a:pt x="192" y="294"/>
                </a:lnTo>
                <a:lnTo>
                  <a:pt x="198" y="288"/>
                </a:lnTo>
                <a:lnTo>
                  <a:pt x="204" y="282"/>
                </a:lnTo>
                <a:lnTo>
                  <a:pt x="204" y="276"/>
                </a:lnTo>
                <a:lnTo>
                  <a:pt x="204" y="270"/>
                </a:lnTo>
                <a:lnTo>
                  <a:pt x="210" y="264"/>
                </a:lnTo>
                <a:lnTo>
                  <a:pt x="210" y="258"/>
                </a:lnTo>
                <a:lnTo>
                  <a:pt x="210" y="252"/>
                </a:lnTo>
                <a:lnTo>
                  <a:pt x="210" y="246"/>
                </a:lnTo>
                <a:lnTo>
                  <a:pt x="210" y="240"/>
                </a:lnTo>
                <a:lnTo>
                  <a:pt x="204" y="240"/>
                </a:lnTo>
                <a:lnTo>
                  <a:pt x="204" y="234"/>
                </a:lnTo>
                <a:lnTo>
                  <a:pt x="204" y="228"/>
                </a:lnTo>
                <a:lnTo>
                  <a:pt x="204" y="222"/>
                </a:lnTo>
                <a:lnTo>
                  <a:pt x="210" y="222"/>
                </a:lnTo>
                <a:lnTo>
                  <a:pt x="210" y="216"/>
                </a:lnTo>
                <a:lnTo>
                  <a:pt x="210" y="210"/>
                </a:lnTo>
                <a:lnTo>
                  <a:pt x="210" y="204"/>
                </a:lnTo>
                <a:lnTo>
                  <a:pt x="210" y="198"/>
                </a:lnTo>
                <a:lnTo>
                  <a:pt x="204" y="192"/>
                </a:lnTo>
                <a:lnTo>
                  <a:pt x="204" y="186"/>
                </a:lnTo>
                <a:lnTo>
                  <a:pt x="204" y="180"/>
                </a:lnTo>
                <a:lnTo>
                  <a:pt x="204" y="174"/>
                </a:lnTo>
                <a:lnTo>
                  <a:pt x="198" y="168"/>
                </a:lnTo>
                <a:lnTo>
                  <a:pt x="198" y="162"/>
                </a:lnTo>
                <a:lnTo>
                  <a:pt x="198" y="156"/>
                </a:lnTo>
                <a:lnTo>
                  <a:pt x="198" y="150"/>
                </a:lnTo>
                <a:lnTo>
                  <a:pt x="198" y="144"/>
                </a:lnTo>
                <a:lnTo>
                  <a:pt x="198" y="138"/>
                </a:lnTo>
                <a:lnTo>
                  <a:pt x="204" y="138"/>
                </a:lnTo>
                <a:lnTo>
                  <a:pt x="210" y="138"/>
                </a:lnTo>
                <a:lnTo>
                  <a:pt x="216" y="138"/>
                </a:lnTo>
                <a:lnTo>
                  <a:pt x="228" y="132"/>
                </a:lnTo>
                <a:lnTo>
                  <a:pt x="240" y="132"/>
                </a:lnTo>
                <a:lnTo>
                  <a:pt x="246" y="132"/>
                </a:lnTo>
                <a:lnTo>
                  <a:pt x="252" y="132"/>
                </a:lnTo>
                <a:lnTo>
                  <a:pt x="264" y="132"/>
                </a:lnTo>
                <a:lnTo>
                  <a:pt x="270" y="132"/>
                </a:lnTo>
                <a:lnTo>
                  <a:pt x="282" y="132"/>
                </a:lnTo>
                <a:lnTo>
                  <a:pt x="288" y="132"/>
                </a:lnTo>
                <a:lnTo>
                  <a:pt x="294" y="126"/>
                </a:lnTo>
                <a:lnTo>
                  <a:pt x="300" y="126"/>
                </a:lnTo>
                <a:lnTo>
                  <a:pt x="306" y="120"/>
                </a:lnTo>
                <a:lnTo>
                  <a:pt x="312" y="114"/>
                </a:lnTo>
                <a:lnTo>
                  <a:pt x="318" y="108"/>
                </a:lnTo>
                <a:lnTo>
                  <a:pt x="330" y="96"/>
                </a:lnTo>
                <a:lnTo>
                  <a:pt x="330" y="90"/>
                </a:lnTo>
                <a:lnTo>
                  <a:pt x="330" y="84"/>
                </a:lnTo>
                <a:lnTo>
                  <a:pt x="336" y="84"/>
                </a:lnTo>
                <a:lnTo>
                  <a:pt x="342" y="78"/>
                </a:lnTo>
                <a:lnTo>
                  <a:pt x="348" y="78"/>
                </a:lnTo>
                <a:lnTo>
                  <a:pt x="348" y="72"/>
                </a:lnTo>
                <a:lnTo>
                  <a:pt x="348" y="66"/>
                </a:lnTo>
                <a:lnTo>
                  <a:pt x="354" y="66"/>
                </a:lnTo>
                <a:lnTo>
                  <a:pt x="354" y="60"/>
                </a:lnTo>
                <a:lnTo>
                  <a:pt x="354" y="54"/>
                </a:lnTo>
                <a:lnTo>
                  <a:pt x="360" y="54"/>
                </a:lnTo>
                <a:lnTo>
                  <a:pt x="360" y="48"/>
                </a:lnTo>
                <a:lnTo>
                  <a:pt x="360" y="42"/>
                </a:lnTo>
                <a:lnTo>
                  <a:pt x="366" y="42"/>
                </a:lnTo>
                <a:lnTo>
                  <a:pt x="372" y="42"/>
                </a:lnTo>
                <a:lnTo>
                  <a:pt x="372" y="36"/>
                </a:lnTo>
                <a:lnTo>
                  <a:pt x="378" y="36"/>
                </a:lnTo>
                <a:lnTo>
                  <a:pt x="384" y="36"/>
                </a:lnTo>
                <a:lnTo>
                  <a:pt x="390" y="36"/>
                </a:lnTo>
                <a:lnTo>
                  <a:pt x="390" y="42"/>
                </a:lnTo>
                <a:lnTo>
                  <a:pt x="396" y="42"/>
                </a:lnTo>
                <a:lnTo>
                  <a:pt x="396" y="48"/>
                </a:lnTo>
                <a:lnTo>
                  <a:pt x="402" y="48"/>
                </a:lnTo>
                <a:lnTo>
                  <a:pt x="402" y="42"/>
                </a:lnTo>
                <a:lnTo>
                  <a:pt x="408" y="42"/>
                </a:lnTo>
                <a:lnTo>
                  <a:pt x="414" y="42"/>
                </a:lnTo>
                <a:lnTo>
                  <a:pt x="420" y="42"/>
                </a:lnTo>
                <a:lnTo>
                  <a:pt x="426" y="42"/>
                </a:lnTo>
                <a:lnTo>
                  <a:pt x="432" y="42"/>
                </a:lnTo>
                <a:lnTo>
                  <a:pt x="438" y="42"/>
                </a:lnTo>
                <a:lnTo>
                  <a:pt x="438" y="36"/>
                </a:lnTo>
                <a:lnTo>
                  <a:pt x="444" y="36"/>
                </a:lnTo>
                <a:lnTo>
                  <a:pt x="450" y="36"/>
                </a:lnTo>
                <a:lnTo>
                  <a:pt x="450" y="30"/>
                </a:lnTo>
                <a:lnTo>
                  <a:pt x="456" y="30"/>
                </a:lnTo>
                <a:lnTo>
                  <a:pt x="456" y="24"/>
                </a:lnTo>
                <a:lnTo>
                  <a:pt x="462" y="24"/>
                </a:lnTo>
                <a:lnTo>
                  <a:pt x="468" y="24"/>
                </a:lnTo>
                <a:lnTo>
                  <a:pt x="468" y="18"/>
                </a:lnTo>
                <a:lnTo>
                  <a:pt x="474" y="12"/>
                </a:lnTo>
                <a:lnTo>
                  <a:pt x="480" y="12"/>
                </a:lnTo>
                <a:lnTo>
                  <a:pt x="480" y="6"/>
                </a:lnTo>
                <a:lnTo>
                  <a:pt x="486" y="6"/>
                </a:lnTo>
                <a:lnTo>
                  <a:pt x="486" y="0"/>
                </a:lnTo>
                <a:lnTo>
                  <a:pt x="492" y="0"/>
                </a:lnTo>
                <a:close/>
              </a:path>
            </a:pathLst>
          </a:custGeom>
          <a:noFill/>
          <a:ln w="19050">
            <a:solidFill>
              <a:srgbClr val="64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 dirty="0"/>
          </a:p>
        </p:txBody>
      </p:sp>
      <p:sp>
        <p:nvSpPr>
          <p:cNvPr id="37" name="Freeform 36">
            <a:extLst>
              <a:ext uri="{FF2B5EF4-FFF2-40B4-BE49-F238E27FC236}">
                <a16:creationId xmlns:a16="http://schemas.microsoft.com/office/drawing/2014/main" id="{A268F971-1359-26CB-EFDB-E5D52B6B7B35}"/>
              </a:ext>
            </a:extLst>
          </p:cNvPr>
          <p:cNvSpPr>
            <a:spLocks/>
          </p:cNvSpPr>
          <p:nvPr/>
        </p:nvSpPr>
        <p:spPr bwMode="auto">
          <a:xfrm>
            <a:off x="2958960" y="3014976"/>
            <a:ext cx="114300" cy="285750"/>
          </a:xfrm>
          <a:custGeom>
            <a:avLst/>
            <a:gdLst>
              <a:gd name="T0" fmla="*/ 30 w 72"/>
              <a:gd name="T1" fmla="*/ 12 h 180"/>
              <a:gd name="T2" fmla="*/ 36 w 72"/>
              <a:gd name="T3" fmla="*/ 18 h 180"/>
              <a:gd name="T4" fmla="*/ 36 w 72"/>
              <a:gd name="T5" fmla="*/ 24 h 180"/>
              <a:gd name="T6" fmla="*/ 36 w 72"/>
              <a:gd name="T7" fmla="*/ 36 h 180"/>
              <a:gd name="T8" fmla="*/ 30 w 72"/>
              <a:gd name="T9" fmla="*/ 42 h 180"/>
              <a:gd name="T10" fmla="*/ 36 w 72"/>
              <a:gd name="T11" fmla="*/ 54 h 180"/>
              <a:gd name="T12" fmla="*/ 42 w 72"/>
              <a:gd name="T13" fmla="*/ 60 h 180"/>
              <a:gd name="T14" fmla="*/ 48 w 72"/>
              <a:gd name="T15" fmla="*/ 66 h 180"/>
              <a:gd name="T16" fmla="*/ 48 w 72"/>
              <a:gd name="T17" fmla="*/ 78 h 180"/>
              <a:gd name="T18" fmla="*/ 54 w 72"/>
              <a:gd name="T19" fmla="*/ 84 h 180"/>
              <a:gd name="T20" fmla="*/ 60 w 72"/>
              <a:gd name="T21" fmla="*/ 90 h 180"/>
              <a:gd name="T22" fmla="*/ 66 w 72"/>
              <a:gd name="T23" fmla="*/ 96 h 180"/>
              <a:gd name="T24" fmla="*/ 72 w 72"/>
              <a:gd name="T25" fmla="*/ 102 h 180"/>
              <a:gd name="T26" fmla="*/ 66 w 72"/>
              <a:gd name="T27" fmla="*/ 108 h 180"/>
              <a:gd name="T28" fmla="*/ 66 w 72"/>
              <a:gd name="T29" fmla="*/ 120 h 180"/>
              <a:gd name="T30" fmla="*/ 72 w 72"/>
              <a:gd name="T31" fmla="*/ 126 h 180"/>
              <a:gd name="T32" fmla="*/ 72 w 72"/>
              <a:gd name="T33" fmla="*/ 138 h 180"/>
              <a:gd name="T34" fmla="*/ 66 w 72"/>
              <a:gd name="T35" fmla="*/ 144 h 180"/>
              <a:gd name="T36" fmla="*/ 60 w 72"/>
              <a:gd name="T37" fmla="*/ 156 h 180"/>
              <a:gd name="T38" fmla="*/ 54 w 72"/>
              <a:gd name="T39" fmla="*/ 162 h 180"/>
              <a:gd name="T40" fmla="*/ 42 w 72"/>
              <a:gd name="T41" fmla="*/ 174 h 180"/>
              <a:gd name="T42" fmla="*/ 36 w 72"/>
              <a:gd name="T43" fmla="*/ 180 h 180"/>
              <a:gd name="T44" fmla="*/ 30 w 72"/>
              <a:gd name="T45" fmla="*/ 174 h 180"/>
              <a:gd name="T46" fmla="*/ 30 w 72"/>
              <a:gd name="T47" fmla="*/ 162 h 180"/>
              <a:gd name="T48" fmla="*/ 30 w 72"/>
              <a:gd name="T49" fmla="*/ 150 h 180"/>
              <a:gd name="T50" fmla="*/ 24 w 72"/>
              <a:gd name="T51" fmla="*/ 144 h 180"/>
              <a:gd name="T52" fmla="*/ 18 w 72"/>
              <a:gd name="T53" fmla="*/ 138 h 180"/>
              <a:gd name="T54" fmla="*/ 24 w 72"/>
              <a:gd name="T55" fmla="*/ 126 h 180"/>
              <a:gd name="T56" fmla="*/ 30 w 72"/>
              <a:gd name="T57" fmla="*/ 114 h 180"/>
              <a:gd name="T58" fmla="*/ 24 w 72"/>
              <a:gd name="T59" fmla="*/ 108 h 180"/>
              <a:gd name="T60" fmla="*/ 18 w 72"/>
              <a:gd name="T61" fmla="*/ 108 h 180"/>
              <a:gd name="T62" fmla="*/ 6 w 72"/>
              <a:gd name="T63" fmla="*/ 108 h 180"/>
              <a:gd name="T64" fmla="*/ 12 w 72"/>
              <a:gd name="T65" fmla="*/ 102 h 180"/>
              <a:gd name="T66" fmla="*/ 18 w 72"/>
              <a:gd name="T67" fmla="*/ 96 h 180"/>
              <a:gd name="T68" fmla="*/ 18 w 72"/>
              <a:gd name="T69" fmla="*/ 84 h 180"/>
              <a:gd name="T70" fmla="*/ 24 w 72"/>
              <a:gd name="T71" fmla="*/ 78 h 180"/>
              <a:gd name="T72" fmla="*/ 18 w 72"/>
              <a:gd name="T73" fmla="*/ 72 h 180"/>
              <a:gd name="T74" fmla="*/ 12 w 72"/>
              <a:gd name="T75" fmla="*/ 66 h 180"/>
              <a:gd name="T76" fmla="*/ 12 w 72"/>
              <a:gd name="T77" fmla="*/ 54 h 180"/>
              <a:gd name="T78" fmla="*/ 0 w 72"/>
              <a:gd name="T79" fmla="*/ 54 h 180"/>
              <a:gd name="T80" fmla="*/ 6 w 72"/>
              <a:gd name="T81" fmla="*/ 48 h 180"/>
              <a:gd name="T82" fmla="*/ 6 w 72"/>
              <a:gd name="T83" fmla="*/ 36 h 180"/>
              <a:gd name="T84" fmla="*/ 12 w 72"/>
              <a:gd name="T85" fmla="*/ 30 h 180"/>
              <a:gd name="T86" fmla="*/ 12 w 72"/>
              <a:gd name="T87" fmla="*/ 18 h 180"/>
              <a:gd name="T88" fmla="*/ 6 w 72"/>
              <a:gd name="T89" fmla="*/ 12 h 180"/>
              <a:gd name="T90" fmla="*/ 12 w 72"/>
              <a:gd name="T91" fmla="*/ 0 h 180"/>
              <a:gd name="T92" fmla="*/ 18 w 72"/>
              <a:gd name="T93" fmla="*/ 6 h 180"/>
              <a:gd name="T94" fmla="*/ 24 w 72"/>
              <a:gd name="T95" fmla="*/ 0 h 180"/>
              <a:gd name="T96" fmla="*/ 36 w 72"/>
              <a:gd name="T97" fmla="*/ 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72" h="180">
                <a:moveTo>
                  <a:pt x="36" y="6"/>
                </a:moveTo>
                <a:lnTo>
                  <a:pt x="30" y="12"/>
                </a:lnTo>
                <a:lnTo>
                  <a:pt x="30" y="18"/>
                </a:lnTo>
                <a:lnTo>
                  <a:pt x="36" y="18"/>
                </a:lnTo>
                <a:lnTo>
                  <a:pt x="42" y="24"/>
                </a:lnTo>
                <a:lnTo>
                  <a:pt x="36" y="24"/>
                </a:lnTo>
                <a:lnTo>
                  <a:pt x="36" y="30"/>
                </a:lnTo>
                <a:lnTo>
                  <a:pt x="36" y="36"/>
                </a:lnTo>
                <a:lnTo>
                  <a:pt x="36" y="42"/>
                </a:lnTo>
                <a:lnTo>
                  <a:pt x="30" y="42"/>
                </a:lnTo>
                <a:lnTo>
                  <a:pt x="36" y="48"/>
                </a:lnTo>
                <a:lnTo>
                  <a:pt x="36" y="54"/>
                </a:lnTo>
                <a:lnTo>
                  <a:pt x="36" y="60"/>
                </a:lnTo>
                <a:lnTo>
                  <a:pt x="42" y="60"/>
                </a:lnTo>
                <a:lnTo>
                  <a:pt x="42" y="66"/>
                </a:lnTo>
                <a:lnTo>
                  <a:pt x="48" y="66"/>
                </a:lnTo>
                <a:lnTo>
                  <a:pt x="48" y="72"/>
                </a:lnTo>
                <a:lnTo>
                  <a:pt x="48" y="78"/>
                </a:lnTo>
                <a:lnTo>
                  <a:pt x="54" y="78"/>
                </a:lnTo>
                <a:lnTo>
                  <a:pt x="54" y="84"/>
                </a:lnTo>
                <a:lnTo>
                  <a:pt x="54" y="90"/>
                </a:lnTo>
                <a:lnTo>
                  <a:pt x="60" y="90"/>
                </a:lnTo>
                <a:lnTo>
                  <a:pt x="60" y="96"/>
                </a:lnTo>
                <a:lnTo>
                  <a:pt x="66" y="96"/>
                </a:lnTo>
                <a:lnTo>
                  <a:pt x="72" y="96"/>
                </a:lnTo>
                <a:lnTo>
                  <a:pt x="72" y="102"/>
                </a:lnTo>
                <a:lnTo>
                  <a:pt x="66" y="102"/>
                </a:lnTo>
                <a:lnTo>
                  <a:pt x="66" y="108"/>
                </a:lnTo>
                <a:lnTo>
                  <a:pt x="66" y="114"/>
                </a:lnTo>
                <a:lnTo>
                  <a:pt x="66" y="120"/>
                </a:lnTo>
                <a:lnTo>
                  <a:pt x="66" y="126"/>
                </a:lnTo>
                <a:lnTo>
                  <a:pt x="72" y="126"/>
                </a:lnTo>
                <a:lnTo>
                  <a:pt x="72" y="132"/>
                </a:lnTo>
                <a:lnTo>
                  <a:pt x="72" y="138"/>
                </a:lnTo>
                <a:lnTo>
                  <a:pt x="66" y="138"/>
                </a:lnTo>
                <a:lnTo>
                  <a:pt x="66" y="144"/>
                </a:lnTo>
                <a:lnTo>
                  <a:pt x="60" y="150"/>
                </a:lnTo>
                <a:lnTo>
                  <a:pt x="60" y="156"/>
                </a:lnTo>
                <a:lnTo>
                  <a:pt x="54" y="156"/>
                </a:lnTo>
                <a:lnTo>
                  <a:pt x="54" y="162"/>
                </a:lnTo>
                <a:lnTo>
                  <a:pt x="48" y="168"/>
                </a:lnTo>
                <a:lnTo>
                  <a:pt x="42" y="174"/>
                </a:lnTo>
                <a:lnTo>
                  <a:pt x="42" y="180"/>
                </a:lnTo>
                <a:lnTo>
                  <a:pt x="36" y="180"/>
                </a:lnTo>
                <a:lnTo>
                  <a:pt x="36" y="174"/>
                </a:lnTo>
                <a:lnTo>
                  <a:pt x="30" y="174"/>
                </a:lnTo>
                <a:lnTo>
                  <a:pt x="30" y="168"/>
                </a:lnTo>
                <a:lnTo>
                  <a:pt x="30" y="162"/>
                </a:lnTo>
                <a:lnTo>
                  <a:pt x="30" y="156"/>
                </a:lnTo>
                <a:lnTo>
                  <a:pt x="30" y="150"/>
                </a:lnTo>
                <a:lnTo>
                  <a:pt x="30" y="144"/>
                </a:lnTo>
                <a:lnTo>
                  <a:pt x="24" y="144"/>
                </a:lnTo>
                <a:lnTo>
                  <a:pt x="24" y="138"/>
                </a:lnTo>
                <a:lnTo>
                  <a:pt x="18" y="138"/>
                </a:lnTo>
                <a:lnTo>
                  <a:pt x="18" y="132"/>
                </a:lnTo>
                <a:lnTo>
                  <a:pt x="24" y="126"/>
                </a:lnTo>
                <a:lnTo>
                  <a:pt x="30" y="120"/>
                </a:lnTo>
                <a:lnTo>
                  <a:pt x="30" y="114"/>
                </a:lnTo>
                <a:lnTo>
                  <a:pt x="30" y="108"/>
                </a:lnTo>
                <a:lnTo>
                  <a:pt x="24" y="108"/>
                </a:lnTo>
                <a:lnTo>
                  <a:pt x="18" y="102"/>
                </a:lnTo>
                <a:lnTo>
                  <a:pt x="18" y="108"/>
                </a:lnTo>
                <a:lnTo>
                  <a:pt x="12" y="108"/>
                </a:lnTo>
                <a:lnTo>
                  <a:pt x="6" y="108"/>
                </a:lnTo>
                <a:lnTo>
                  <a:pt x="6" y="102"/>
                </a:lnTo>
                <a:lnTo>
                  <a:pt x="12" y="102"/>
                </a:lnTo>
                <a:lnTo>
                  <a:pt x="18" y="102"/>
                </a:lnTo>
                <a:lnTo>
                  <a:pt x="18" y="96"/>
                </a:lnTo>
                <a:lnTo>
                  <a:pt x="18" y="90"/>
                </a:lnTo>
                <a:lnTo>
                  <a:pt x="18" y="84"/>
                </a:lnTo>
                <a:lnTo>
                  <a:pt x="24" y="84"/>
                </a:lnTo>
                <a:lnTo>
                  <a:pt x="24" y="78"/>
                </a:lnTo>
                <a:lnTo>
                  <a:pt x="18" y="78"/>
                </a:lnTo>
                <a:lnTo>
                  <a:pt x="18" y="72"/>
                </a:lnTo>
                <a:lnTo>
                  <a:pt x="12" y="72"/>
                </a:lnTo>
                <a:lnTo>
                  <a:pt x="12" y="66"/>
                </a:lnTo>
                <a:lnTo>
                  <a:pt x="12" y="60"/>
                </a:lnTo>
                <a:lnTo>
                  <a:pt x="12" y="54"/>
                </a:lnTo>
                <a:lnTo>
                  <a:pt x="6" y="54"/>
                </a:lnTo>
                <a:lnTo>
                  <a:pt x="0" y="54"/>
                </a:lnTo>
                <a:lnTo>
                  <a:pt x="6" y="54"/>
                </a:lnTo>
                <a:lnTo>
                  <a:pt x="6" y="48"/>
                </a:lnTo>
                <a:lnTo>
                  <a:pt x="6" y="42"/>
                </a:lnTo>
                <a:lnTo>
                  <a:pt x="6" y="36"/>
                </a:lnTo>
                <a:lnTo>
                  <a:pt x="6" y="30"/>
                </a:lnTo>
                <a:lnTo>
                  <a:pt x="12" y="30"/>
                </a:lnTo>
                <a:lnTo>
                  <a:pt x="12" y="24"/>
                </a:lnTo>
                <a:lnTo>
                  <a:pt x="12" y="18"/>
                </a:lnTo>
                <a:lnTo>
                  <a:pt x="12" y="12"/>
                </a:lnTo>
                <a:lnTo>
                  <a:pt x="6" y="12"/>
                </a:lnTo>
                <a:lnTo>
                  <a:pt x="12" y="6"/>
                </a:lnTo>
                <a:lnTo>
                  <a:pt x="12" y="0"/>
                </a:lnTo>
                <a:lnTo>
                  <a:pt x="18" y="0"/>
                </a:lnTo>
                <a:lnTo>
                  <a:pt x="18" y="6"/>
                </a:lnTo>
                <a:lnTo>
                  <a:pt x="24" y="6"/>
                </a:lnTo>
                <a:lnTo>
                  <a:pt x="24" y="0"/>
                </a:lnTo>
                <a:lnTo>
                  <a:pt x="30" y="0"/>
                </a:lnTo>
                <a:lnTo>
                  <a:pt x="36" y="0"/>
                </a:lnTo>
                <a:lnTo>
                  <a:pt x="36" y="6"/>
                </a:lnTo>
                <a:close/>
              </a:path>
            </a:pathLst>
          </a:custGeom>
          <a:solidFill>
            <a:srgbClr val="FFFFFF"/>
          </a:solidFill>
          <a:ln w="19050">
            <a:solidFill>
              <a:srgbClr val="64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38" name="Freeform 37">
            <a:extLst>
              <a:ext uri="{FF2B5EF4-FFF2-40B4-BE49-F238E27FC236}">
                <a16:creationId xmlns:a16="http://schemas.microsoft.com/office/drawing/2014/main" id="{F6881764-F89B-3F41-D543-97401C885457}"/>
              </a:ext>
            </a:extLst>
          </p:cNvPr>
          <p:cNvSpPr>
            <a:spLocks/>
          </p:cNvSpPr>
          <p:nvPr/>
        </p:nvSpPr>
        <p:spPr bwMode="auto">
          <a:xfrm>
            <a:off x="3367177" y="5916677"/>
            <a:ext cx="66675" cy="76200"/>
          </a:xfrm>
          <a:custGeom>
            <a:avLst/>
            <a:gdLst>
              <a:gd name="T0" fmla="*/ 30 w 42"/>
              <a:gd name="T1" fmla="*/ 0 h 48"/>
              <a:gd name="T2" fmla="*/ 30 w 42"/>
              <a:gd name="T3" fmla="*/ 6 h 48"/>
              <a:gd name="T4" fmla="*/ 30 w 42"/>
              <a:gd name="T5" fmla="*/ 12 h 48"/>
              <a:gd name="T6" fmla="*/ 36 w 42"/>
              <a:gd name="T7" fmla="*/ 12 h 48"/>
              <a:gd name="T8" fmla="*/ 36 w 42"/>
              <a:gd name="T9" fmla="*/ 18 h 48"/>
              <a:gd name="T10" fmla="*/ 42 w 42"/>
              <a:gd name="T11" fmla="*/ 18 h 48"/>
              <a:gd name="T12" fmla="*/ 42 w 42"/>
              <a:gd name="T13" fmla="*/ 24 h 48"/>
              <a:gd name="T14" fmla="*/ 36 w 42"/>
              <a:gd name="T15" fmla="*/ 24 h 48"/>
              <a:gd name="T16" fmla="*/ 30 w 42"/>
              <a:gd name="T17" fmla="*/ 24 h 48"/>
              <a:gd name="T18" fmla="*/ 30 w 42"/>
              <a:gd name="T19" fmla="*/ 30 h 48"/>
              <a:gd name="T20" fmla="*/ 24 w 42"/>
              <a:gd name="T21" fmla="*/ 30 h 48"/>
              <a:gd name="T22" fmla="*/ 18 w 42"/>
              <a:gd name="T23" fmla="*/ 30 h 48"/>
              <a:gd name="T24" fmla="*/ 18 w 42"/>
              <a:gd name="T25" fmla="*/ 36 h 48"/>
              <a:gd name="T26" fmla="*/ 18 w 42"/>
              <a:gd name="T27" fmla="*/ 42 h 48"/>
              <a:gd name="T28" fmla="*/ 18 w 42"/>
              <a:gd name="T29" fmla="*/ 48 h 48"/>
              <a:gd name="T30" fmla="*/ 12 w 42"/>
              <a:gd name="T31" fmla="*/ 48 h 48"/>
              <a:gd name="T32" fmla="*/ 12 w 42"/>
              <a:gd name="T33" fmla="*/ 42 h 48"/>
              <a:gd name="T34" fmla="*/ 12 w 42"/>
              <a:gd name="T35" fmla="*/ 36 h 48"/>
              <a:gd name="T36" fmla="*/ 12 w 42"/>
              <a:gd name="T37" fmla="*/ 30 h 48"/>
              <a:gd name="T38" fmla="*/ 12 w 42"/>
              <a:gd name="T39" fmla="*/ 24 h 48"/>
              <a:gd name="T40" fmla="*/ 12 w 42"/>
              <a:gd name="T41" fmla="*/ 18 h 48"/>
              <a:gd name="T42" fmla="*/ 6 w 42"/>
              <a:gd name="T43" fmla="*/ 18 h 48"/>
              <a:gd name="T44" fmla="*/ 6 w 42"/>
              <a:gd name="T45" fmla="*/ 12 h 48"/>
              <a:gd name="T46" fmla="*/ 0 w 42"/>
              <a:gd name="T47" fmla="*/ 12 h 48"/>
              <a:gd name="T48" fmla="*/ 0 w 42"/>
              <a:gd name="T49" fmla="*/ 6 h 48"/>
              <a:gd name="T50" fmla="*/ 6 w 42"/>
              <a:gd name="T51" fmla="*/ 6 h 48"/>
              <a:gd name="T52" fmla="*/ 6 w 42"/>
              <a:gd name="T53" fmla="*/ 0 h 48"/>
              <a:gd name="T54" fmla="*/ 6 w 42"/>
              <a:gd name="T55" fmla="*/ 6 h 48"/>
              <a:gd name="T56" fmla="*/ 12 w 42"/>
              <a:gd name="T57" fmla="*/ 6 h 48"/>
              <a:gd name="T58" fmla="*/ 12 w 42"/>
              <a:gd name="T59" fmla="*/ 0 h 48"/>
              <a:gd name="T60" fmla="*/ 18 w 42"/>
              <a:gd name="T61" fmla="*/ 0 h 48"/>
              <a:gd name="T62" fmla="*/ 24 w 42"/>
              <a:gd name="T63" fmla="*/ 0 h 48"/>
              <a:gd name="T64" fmla="*/ 30 w 42"/>
              <a:gd name="T65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2" h="48">
                <a:moveTo>
                  <a:pt x="30" y="0"/>
                </a:moveTo>
                <a:lnTo>
                  <a:pt x="30" y="6"/>
                </a:lnTo>
                <a:lnTo>
                  <a:pt x="30" y="12"/>
                </a:lnTo>
                <a:lnTo>
                  <a:pt x="36" y="12"/>
                </a:lnTo>
                <a:lnTo>
                  <a:pt x="36" y="18"/>
                </a:lnTo>
                <a:lnTo>
                  <a:pt x="42" y="18"/>
                </a:lnTo>
                <a:lnTo>
                  <a:pt x="42" y="24"/>
                </a:lnTo>
                <a:lnTo>
                  <a:pt x="36" y="24"/>
                </a:lnTo>
                <a:lnTo>
                  <a:pt x="30" y="24"/>
                </a:lnTo>
                <a:lnTo>
                  <a:pt x="30" y="30"/>
                </a:lnTo>
                <a:lnTo>
                  <a:pt x="24" y="30"/>
                </a:lnTo>
                <a:lnTo>
                  <a:pt x="18" y="30"/>
                </a:lnTo>
                <a:lnTo>
                  <a:pt x="18" y="36"/>
                </a:lnTo>
                <a:lnTo>
                  <a:pt x="18" y="42"/>
                </a:lnTo>
                <a:lnTo>
                  <a:pt x="18" y="48"/>
                </a:lnTo>
                <a:lnTo>
                  <a:pt x="12" y="48"/>
                </a:lnTo>
                <a:lnTo>
                  <a:pt x="12" y="42"/>
                </a:lnTo>
                <a:lnTo>
                  <a:pt x="12" y="36"/>
                </a:lnTo>
                <a:lnTo>
                  <a:pt x="12" y="30"/>
                </a:lnTo>
                <a:lnTo>
                  <a:pt x="12" y="24"/>
                </a:lnTo>
                <a:lnTo>
                  <a:pt x="12" y="18"/>
                </a:lnTo>
                <a:lnTo>
                  <a:pt x="6" y="18"/>
                </a:lnTo>
                <a:lnTo>
                  <a:pt x="6" y="12"/>
                </a:lnTo>
                <a:lnTo>
                  <a:pt x="0" y="12"/>
                </a:lnTo>
                <a:lnTo>
                  <a:pt x="0" y="6"/>
                </a:lnTo>
                <a:lnTo>
                  <a:pt x="6" y="6"/>
                </a:lnTo>
                <a:lnTo>
                  <a:pt x="6" y="0"/>
                </a:lnTo>
                <a:lnTo>
                  <a:pt x="6" y="6"/>
                </a:lnTo>
                <a:lnTo>
                  <a:pt x="12" y="6"/>
                </a:lnTo>
                <a:lnTo>
                  <a:pt x="12" y="0"/>
                </a:lnTo>
                <a:lnTo>
                  <a:pt x="18" y="0"/>
                </a:lnTo>
                <a:lnTo>
                  <a:pt x="24" y="0"/>
                </a:lnTo>
                <a:lnTo>
                  <a:pt x="30" y="0"/>
                </a:lnTo>
                <a:close/>
              </a:path>
            </a:pathLst>
          </a:custGeom>
          <a:noFill/>
          <a:ln w="19050">
            <a:solidFill>
              <a:srgbClr val="64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39" name="Freeform 38">
            <a:extLst>
              <a:ext uri="{FF2B5EF4-FFF2-40B4-BE49-F238E27FC236}">
                <a16:creationId xmlns:a16="http://schemas.microsoft.com/office/drawing/2014/main" id="{3FF715C7-19B1-987C-62C7-21BAF1B551EE}"/>
              </a:ext>
            </a:extLst>
          </p:cNvPr>
          <p:cNvSpPr>
            <a:spLocks/>
          </p:cNvSpPr>
          <p:nvPr/>
        </p:nvSpPr>
        <p:spPr bwMode="auto">
          <a:xfrm>
            <a:off x="3529102" y="5682820"/>
            <a:ext cx="19050" cy="19050"/>
          </a:xfrm>
          <a:custGeom>
            <a:avLst/>
            <a:gdLst>
              <a:gd name="T0" fmla="*/ 6 w 12"/>
              <a:gd name="T1" fmla="*/ 12 h 12"/>
              <a:gd name="T2" fmla="*/ 0 w 12"/>
              <a:gd name="T3" fmla="*/ 12 h 12"/>
              <a:gd name="T4" fmla="*/ 6 w 12"/>
              <a:gd name="T5" fmla="*/ 12 h 12"/>
              <a:gd name="T6" fmla="*/ 6 w 12"/>
              <a:gd name="T7" fmla="*/ 6 h 12"/>
              <a:gd name="T8" fmla="*/ 6 w 12"/>
              <a:gd name="T9" fmla="*/ 0 h 12"/>
              <a:gd name="T10" fmla="*/ 6 w 12"/>
              <a:gd name="T11" fmla="*/ 6 h 12"/>
              <a:gd name="T12" fmla="*/ 12 w 12"/>
              <a:gd name="T13" fmla="*/ 6 h 12"/>
              <a:gd name="T14" fmla="*/ 6 w 12"/>
              <a:gd name="T15" fmla="*/ 6 h 12"/>
              <a:gd name="T16" fmla="*/ 6 w 12"/>
              <a:gd name="T17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" h="12">
                <a:moveTo>
                  <a:pt x="6" y="12"/>
                </a:moveTo>
                <a:lnTo>
                  <a:pt x="0" y="12"/>
                </a:lnTo>
                <a:lnTo>
                  <a:pt x="6" y="12"/>
                </a:lnTo>
                <a:lnTo>
                  <a:pt x="6" y="6"/>
                </a:lnTo>
                <a:lnTo>
                  <a:pt x="6" y="0"/>
                </a:lnTo>
                <a:lnTo>
                  <a:pt x="6" y="6"/>
                </a:lnTo>
                <a:lnTo>
                  <a:pt x="12" y="6"/>
                </a:lnTo>
                <a:lnTo>
                  <a:pt x="6" y="6"/>
                </a:lnTo>
                <a:lnTo>
                  <a:pt x="6" y="12"/>
                </a:lnTo>
                <a:close/>
              </a:path>
            </a:pathLst>
          </a:custGeom>
          <a:noFill/>
          <a:ln w="19050">
            <a:solidFill>
              <a:srgbClr val="64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40" name="Freeform 39">
            <a:extLst>
              <a:ext uri="{FF2B5EF4-FFF2-40B4-BE49-F238E27FC236}">
                <a16:creationId xmlns:a16="http://schemas.microsoft.com/office/drawing/2014/main" id="{7B88D26C-982D-16E6-05FC-9346C5E92863}"/>
              </a:ext>
            </a:extLst>
          </p:cNvPr>
          <p:cNvSpPr>
            <a:spLocks/>
          </p:cNvSpPr>
          <p:nvPr/>
        </p:nvSpPr>
        <p:spPr bwMode="auto">
          <a:xfrm>
            <a:off x="3433852" y="5682820"/>
            <a:ext cx="76200" cy="38100"/>
          </a:xfrm>
          <a:custGeom>
            <a:avLst/>
            <a:gdLst>
              <a:gd name="T0" fmla="*/ 48 w 48"/>
              <a:gd name="T1" fmla="*/ 12 h 24"/>
              <a:gd name="T2" fmla="*/ 48 w 48"/>
              <a:gd name="T3" fmla="*/ 18 h 24"/>
              <a:gd name="T4" fmla="*/ 48 w 48"/>
              <a:gd name="T5" fmla="*/ 24 h 24"/>
              <a:gd name="T6" fmla="*/ 42 w 48"/>
              <a:gd name="T7" fmla="*/ 24 h 24"/>
              <a:gd name="T8" fmla="*/ 42 w 48"/>
              <a:gd name="T9" fmla="*/ 18 h 24"/>
              <a:gd name="T10" fmla="*/ 36 w 48"/>
              <a:gd name="T11" fmla="*/ 18 h 24"/>
              <a:gd name="T12" fmla="*/ 30 w 48"/>
              <a:gd name="T13" fmla="*/ 18 h 24"/>
              <a:gd name="T14" fmla="*/ 24 w 48"/>
              <a:gd name="T15" fmla="*/ 18 h 24"/>
              <a:gd name="T16" fmla="*/ 18 w 48"/>
              <a:gd name="T17" fmla="*/ 18 h 24"/>
              <a:gd name="T18" fmla="*/ 18 w 48"/>
              <a:gd name="T19" fmla="*/ 12 h 24"/>
              <a:gd name="T20" fmla="*/ 12 w 48"/>
              <a:gd name="T21" fmla="*/ 12 h 24"/>
              <a:gd name="T22" fmla="*/ 6 w 48"/>
              <a:gd name="T23" fmla="*/ 12 h 24"/>
              <a:gd name="T24" fmla="*/ 0 w 48"/>
              <a:gd name="T25" fmla="*/ 12 h 24"/>
              <a:gd name="T26" fmla="*/ 0 w 48"/>
              <a:gd name="T27" fmla="*/ 6 h 24"/>
              <a:gd name="T28" fmla="*/ 6 w 48"/>
              <a:gd name="T29" fmla="*/ 6 h 24"/>
              <a:gd name="T30" fmla="*/ 12 w 48"/>
              <a:gd name="T31" fmla="*/ 6 h 24"/>
              <a:gd name="T32" fmla="*/ 18 w 48"/>
              <a:gd name="T33" fmla="*/ 6 h 24"/>
              <a:gd name="T34" fmla="*/ 18 w 48"/>
              <a:gd name="T35" fmla="*/ 12 h 24"/>
              <a:gd name="T36" fmla="*/ 24 w 48"/>
              <a:gd name="T37" fmla="*/ 12 h 24"/>
              <a:gd name="T38" fmla="*/ 30 w 48"/>
              <a:gd name="T39" fmla="*/ 12 h 24"/>
              <a:gd name="T40" fmla="*/ 36 w 48"/>
              <a:gd name="T41" fmla="*/ 12 h 24"/>
              <a:gd name="T42" fmla="*/ 36 w 48"/>
              <a:gd name="T43" fmla="*/ 6 h 24"/>
              <a:gd name="T44" fmla="*/ 42 w 48"/>
              <a:gd name="T45" fmla="*/ 6 h 24"/>
              <a:gd name="T46" fmla="*/ 42 w 48"/>
              <a:gd name="T47" fmla="*/ 0 h 24"/>
              <a:gd name="T48" fmla="*/ 42 w 48"/>
              <a:gd name="T49" fmla="*/ 6 h 24"/>
              <a:gd name="T50" fmla="*/ 48 w 48"/>
              <a:gd name="T51" fmla="*/ 6 h 24"/>
              <a:gd name="T52" fmla="*/ 48 w 48"/>
              <a:gd name="T53" fmla="*/ 12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8" h="24">
                <a:moveTo>
                  <a:pt x="48" y="12"/>
                </a:moveTo>
                <a:lnTo>
                  <a:pt x="48" y="18"/>
                </a:lnTo>
                <a:lnTo>
                  <a:pt x="48" y="24"/>
                </a:lnTo>
                <a:lnTo>
                  <a:pt x="42" y="24"/>
                </a:lnTo>
                <a:lnTo>
                  <a:pt x="42" y="18"/>
                </a:lnTo>
                <a:lnTo>
                  <a:pt x="36" y="18"/>
                </a:lnTo>
                <a:lnTo>
                  <a:pt x="30" y="18"/>
                </a:lnTo>
                <a:lnTo>
                  <a:pt x="24" y="18"/>
                </a:lnTo>
                <a:lnTo>
                  <a:pt x="18" y="18"/>
                </a:lnTo>
                <a:lnTo>
                  <a:pt x="18" y="12"/>
                </a:lnTo>
                <a:lnTo>
                  <a:pt x="12" y="12"/>
                </a:lnTo>
                <a:lnTo>
                  <a:pt x="6" y="12"/>
                </a:lnTo>
                <a:lnTo>
                  <a:pt x="0" y="12"/>
                </a:lnTo>
                <a:lnTo>
                  <a:pt x="0" y="6"/>
                </a:lnTo>
                <a:lnTo>
                  <a:pt x="6" y="6"/>
                </a:lnTo>
                <a:lnTo>
                  <a:pt x="12" y="6"/>
                </a:lnTo>
                <a:lnTo>
                  <a:pt x="18" y="6"/>
                </a:lnTo>
                <a:lnTo>
                  <a:pt x="18" y="12"/>
                </a:lnTo>
                <a:lnTo>
                  <a:pt x="24" y="12"/>
                </a:lnTo>
                <a:lnTo>
                  <a:pt x="30" y="12"/>
                </a:lnTo>
                <a:lnTo>
                  <a:pt x="36" y="12"/>
                </a:lnTo>
                <a:lnTo>
                  <a:pt x="36" y="6"/>
                </a:lnTo>
                <a:lnTo>
                  <a:pt x="42" y="6"/>
                </a:lnTo>
                <a:lnTo>
                  <a:pt x="42" y="0"/>
                </a:lnTo>
                <a:lnTo>
                  <a:pt x="42" y="6"/>
                </a:lnTo>
                <a:lnTo>
                  <a:pt x="48" y="6"/>
                </a:lnTo>
                <a:lnTo>
                  <a:pt x="48" y="12"/>
                </a:lnTo>
                <a:close/>
              </a:path>
            </a:pathLst>
          </a:custGeom>
          <a:noFill/>
          <a:ln w="19050">
            <a:solidFill>
              <a:srgbClr val="64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41" name="Freeform 40">
            <a:extLst>
              <a:ext uri="{FF2B5EF4-FFF2-40B4-BE49-F238E27FC236}">
                <a16:creationId xmlns:a16="http://schemas.microsoft.com/office/drawing/2014/main" id="{FE2640CC-283A-CCC5-B660-2AF72AFFAB52}"/>
              </a:ext>
            </a:extLst>
          </p:cNvPr>
          <p:cNvSpPr>
            <a:spLocks/>
          </p:cNvSpPr>
          <p:nvPr/>
        </p:nvSpPr>
        <p:spPr bwMode="auto">
          <a:xfrm>
            <a:off x="3166570" y="5763501"/>
            <a:ext cx="28575" cy="38100"/>
          </a:xfrm>
          <a:custGeom>
            <a:avLst/>
            <a:gdLst>
              <a:gd name="T0" fmla="*/ 18 w 18"/>
              <a:gd name="T1" fmla="*/ 24 h 24"/>
              <a:gd name="T2" fmla="*/ 12 w 18"/>
              <a:gd name="T3" fmla="*/ 24 h 24"/>
              <a:gd name="T4" fmla="*/ 6 w 18"/>
              <a:gd name="T5" fmla="*/ 18 h 24"/>
              <a:gd name="T6" fmla="*/ 6 w 18"/>
              <a:gd name="T7" fmla="*/ 12 h 24"/>
              <a:gd name="T8" fmla="*/ 0 w 18"/>
              <a:gd name="T9" fmla="*/ 12 h 24"/>
              <a:gd name="T10" fmla="*/ 0 w 18"/>
              <a:gd name="T11" fmla="*/ 6 h 24"/>
              <a:gd name="T12" fmla="*/ 6 w 18"/>
              <a:gd name="T13" fmla="*/ 6 h 24"/>
              <a:gd name="T14" fmla="*/ 6 w 18"/>
              <a:gd name="T15" fmla="*/ 0 h 24"/>
              <a:gd name="T16" fmla="*/ 12 w 18"/>
              <a:gd name="T17" fmla="*/ 0 h 24"/>
              <a:gd name="T18" fmla="*/ 12 w 18"/>
              <a:gd name="T19" fmla="*/ 6 h 24"/>
              <a:gd name="T20" fmla="*/ 12 w 18"/>
              <a:gd name="T21" fmla="*/ 12 h 24"/>
              <a:gd name="T22" fmla="*/ 12 w 18"/>
              <a:gd name="T23" fmla="*/ 18 h 24"/>
              <a:gd name="T24" fmla="*/ 18 w 18"/>
              <a:gd name="T25" fmla="*/ 18 h 24"/>
              <a:gd name="T26" fmla="*/ 18 w 18"/>
              <a:gd name="T27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8" h="24">
                <a:moveTo>
                  <a:pt x="18" y="24"/>
                </a:moveTo>
                <a:lnTo>
                  <a:pt x="12" y="24"/>
                </a:lnTo>
                <a:lnTo>
                  <a:pt x="6" y="18"/>
                </a:lnTo>
                <a:lnTo>
                  <a:pt x="6" y="12"/>
                </a:lnTo>
                <a:lnTo>
                  <a:pt x="0" y="12"/>
                </a:lnTo>
                <a:lnTo>
                  <a:pt x="0" y="6"/>
                </a:lnTo>
                <a:lnTo>
                  <a:pt x="6" y="6"/>
                </a:lnTo>
                <a:lnTo>
                  <a:pt x="6" y="0"/>
                </a:lnTo>
                <a:lnTo>
                  <a:pt x="12" y="0"/>
                </a:lnTo>
                <a:lnTo>
                  <a:pt x="12" y="6"/>
                </a:lnTo>
                <a:lnTo>
                  <a:pt x="12" y="12"/>
                </a:lnTo>
                <a:lnTo>
                  <a:pt x="12" y="18"/>
                </a:lnTo>
                <a:lnTo>
                  <a:pt x="18" y="18"/>
                </a:lnTo>
                <a:lnTo>
                  <a:pt x="18" y="24"/>
                </a:lnTo>
                <a:close/>
              </a:path>
            </a:pathLst>
          </a:custGeom>
          <a:noFill/>
          <a:ln w="19050">
            <a:solidFill>
              <a:srgbClr val="64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42" name="Freeform 41">
            <a:extLst>
              <a:ext uri="{FF2B5EF4-FFF2-40B4-BE49-F238E27FC236}">
                <a16:creationId xmlns:a16="http://schemas.microsoft.com/office/drawing/2014/main" id="{5D5E8CE1-E3CE-701E-8BE3-76191BA0E90B}"/>
              </a:ext>
            </a:extLst>
          </p:cNvPr>
          <p:cNvSpPr>
            <a:spLocks/>
          </p:cNvSpPr>
          <p:nvPr/>
        </p:nvSpPr>
        <p:spPr bwMode="auto">
          <a:xfrm>
            <a:off x="2880820" y="5553951"/>
            <a:ext cx="219075" cy="257175"/>
          </a:xfrm>
          <a:custGeom>
            <a:avLst/>
            <a:gdLst>
              <a:gd name="T0" fmla="*/ 60 w 138"/>
              <a:gd name="T1" fmla="*/ 12 h 162"/>
              <a:gd name="T2" fmla="*/ 66 w 138"/>
              <a:gd name="T3" fmla="*/ 6 h 162"/>
              <a:gd name="T4" fmla="*/ 78 w 138"/>
              <a:gd name="T5" fmla="*/ 6 h 162"/>
              <a:gd name="T6" fmla="*/ 84 w 138"/>
              <a:gd name="T7" fmla="*/ 12 h 162"/>
              <a:gd name="T8" fmla="*/ 96 w 138"/>
              <a:gd name="T9" fmla="*/ 12 h 162"/>
              <a:gd name="T10" fmla="*/ 102 w 138"/>
              <a:gd name="T11" fmla="*/ 6 h 162"/>
              <a:gd name="T12" fmla="*/ 114 w 138"/>
              <a:gd name="T13" fmla="*/ 6 h 162"/>
              <a:gd name="T14" fmla="*/ 120 w 138"/>
              <a:gd name="T15" fmla="*/ 12 h 162"/>
              <a:gd name="T16" fmla="*/ 126 w 138"/>
              <a:gd name="T17" fmla="*/ 18 h 162"/>
              <a:gd name="T18" fmla="*/ 126 w 138"/>
              <a:gd name="T19" fmla="*/ 30 h 162"/>
              <a:gd name="T20" fmla="*/ 126 w 138"/>
              <a:gd name="T21" fmla="*/ 30 h 162"/>
              <a:gd name="T22" fmla="*/ 126 w 138"/>
              <a:gd name="T23" fmla="*/ 42 h 162"/>
              <a:gd name="T24" fmla="*/ 126 w 138"/>
              <a:gd name="T25" fmla="*/ 42 h 162"/>
              <a:gd name="T26" fmla="*/ 126 w 138"/>
              <a:gd name="T27" fmla="*/ 54 h 162"/>
              <a:gd name="T28" fmla="*/ 126 w 138"/>
              <a:gd name="T29" fmla="*/ 66 h 162"/>
              <a:gd name="T30" fmla="*/ 132 w 138"/>
              <a:gd name="T31" fmla="*/ 72 h 162"/>
              <a:gd name="T32" fmla="*/ 132 w 138"/>
              <a:gd name="T33" fmla="*/ 78 h 162"/>
              <a:gd name="T34" fmla="*/ 126 w 138"/>
              <a:gd name="T35" fmla="*/ 84 h 162"/>
              <a:gd name="T36" fmla="*/ 126 w 138"/>
              <a:gd name="T37" fmla="*/ 96 h 162"/>
              <a:gd name="T38" fmla="*/ 114 w 138"/>
              <a:gd name="T39" fmla="*/ 96 h 162"/>
              <a:gd name="T40" fmla="*/ 108 w 138"/>
              <a:gd name="T41" fmla="*/ 102 h 162"/>
              <a:gd name="T42" fmla="*/ 102 w 138"/>
              <a:gd name="T43" fmla="*/ 96 h 162"/>
              <a:gd name="T44" fmla="*/ 96 w 138"/>
              <a:gd name="T45" fmla="*/ 102 h 162"/>
              <a:gd name="T46" fmla="*/ 90 w 138"/>
              <a:gd name="T47" fmla="*/ 108 h 162"/>
              <a:gd name="T48" fmla="*/ 84 w 138"/>
              <a:gd name="T49" fmla="*/ 114 h 162"/>
              <a:gd name="T50" fmla="*/ 84 w 138"/>
              <a:gd name="T51" fmla="*/ 126 h 162"/>
              <a:gd name="T52" fmla="*/ 84 w 138"/>
              <a:gd name="T53" fmla="*/ 138 h 162"/>
              <a:gd name="T54" fmla="*/ 78 w 138"/>
              <a:gd name="T55" fmla="*/ 144 h 162"/>
              <a:gd name="T56" fmla="*/ 72 w 138"/>
              <a:gd name="T57" fmla="*/ 150 h 162"/>
              <a:gd name="T58" fmla="*/ 60 w 138"/>
              <a:gd name="T59" fmla="*/ 150 h 162"/>
              <a:gd name="T60" fmla="*/ 54 w 138"/>
              <a:gd name="T61" fmla="*/ 156 h 162"/>
              <a:gd name="T62" fmla="*/ 48 w 138"/>
              <a:gd name="T63" fmla="*/ 162 h 162"/>
              <a:gd name="T64" fmla="*/ 42 w 138"/>
              <a:gd name="T65" fmla="*/ 156 h 162"/>
              <a:gd name="T66" fmla="*/ 42 w 138"/>
              <a:gd name="T67" fmla="*/ 150 h 162"/>
              <a:gd name="T68" fmla="*/ 48 w 138"/>
              <a:gd name="T69" fmla="*/ 144 h 162"/>
              <a:gd name="T70" fmla="*/ 42 w 138"/>
              <a:gd name="T71" fmla="*/ 132 h 162"/>
              <a:gd name="T72" fmla="*/ 36 w 138"/>
              <a:gd name="T73" fmla="*/ 126 h 162"/>
              <a:gd name="T74" fmla="*/ 36 w 138"/>
              <a:gd name="T75" fmla="*/ 114 h 162"/>
              <a:gd name="T76" fmla="*/ 36 w 138"/>
              <a:gd name="T77" fmla="*/ 102 h 162"/>
              <a:gd name="T78" fmla="*/ 30 w 138"/>
              <a:gd name="T79" fmla="*/ 96 h 162"/>
              <a:gd name="T80" fmla="*/ 24 w 138"/>
              <a:gd name="T81" fmla="*/ 90 h 162"/>
              <a:gd name="T82" fmla="*/ 18 w 138"/>
              <a:gd name="T83" fmla="*/ 84 h 162"/>
              <a:gd name="T84" fmla="*/ 18 w 138"/>
              <a:gd name="T85" fmla="*/ 72 h 162"/>
              <a:gd name="T86" fmla="*/ 12 w 138"/>
              <a:gd name="T87" fmla="*/ 66 h 162"/>
              <a:gd name="T88" fmla="*/ 6 w 138"/>
              <a:gd name="T89" fmla="*/ 60 h 162"/>
              <a:gd name="T90" fmla="*/ 0 w 138"/>
              <a:gd name="T91" fmla="*/ 54 h 162"/>
              <a:gd name="T92" fmla="*/ 6 w 138"/>
              <a:gd name="T93" fmla="*/ 48 h 162"/>
              <a:gd name="T94" fmla="*/ 0 w 138"/>
              <a:gd name="T95" fmla="*/ 42 h 162"/>
              <a:gd name="T96" fmla="*/ 6 w 138"/>
              <a:gd name="T97" fmla="*/ 36 h 162"/>
              <a:gd name="T98" fmla="*/ 0 w 138"/>
              <a:gd name="T99" fmla="*/ 30 h 162"/>
              <a:gd name="T100" fmla="*/ 12 w 138"/>
              <a:gd name="T101" fmla="*/ 24 h 162"/>
              <a:gd name="T102" fmla="*/ 12 w 138"/>
              <a:gd name="T103" fmla="*/ 36 h 162"/>
              <a:gd name="T104" fmla="*/ 12 w 138"/>
              <a:gd name="T105" fmla="*/ 48 h 162"/>
              <a:gd name="T106" fmla="*/ 18 w 138"/>
              <a:gd name="T107" fmla="*/ 54 h 162"/>
              <a:gd name="T108" fmla="*/ 30 w 138"/>
              <a:gd name="T109" fmla="*/ 54 h 162"/>
              <a:gd name="T110" fmla="*/ 36 w 138"/>
              <a:gd name="T111" fmla="*/ 48 h 162"/>
              <a:gd name="T112" fmla="*/ 36 w 138"/>
              <a:gd name="T113" fmla="*/ 36 h 162"/>
              <a:gd name="T114" fmla="*/ 36 w 138"/>
              <a:gd name="T115" fmla="*/ 24 h 162"/>
              <a:gd name="T116" fmla="*/ 36 w 138"/>
              <a:gd name="T117" fmla="*/ 12 h 162"/>
              <a:gd name="T118" fmla="*/ 30 w 138"/>
              <a:gd name="T119" fmla="*/ 6 h 162"/>
              <a:gd name="T120" fmla="*/ 36 w 138"/>
              <a:gd name="T121" fmla="*/ 0 h 162"/>
              <a:gd name="T122" fmla="*/ 42 w 138"/>
              <a:gd name="T123" fmla="*/ 6 h 162"/>
              <a:gd name="T124" fmla="*/ 48 w 138"/>
              <a:gd name="T125" fmla="*/ 12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38" h="162">
                <a:moveTo>
                  <a:pt x="54" y="12"/>
                </a:moveTo>
                <a:lnTo>
                  <a:pt x="60" y="12"/>
                </a:lnTo>
                <a:lnTo>
                  <a:pt x="66" y="12"/>
                </a:lnTo>
                <a:lnTo>
                  <a:pt x="66" y="6"/>
                </a:lnTo>
                <a:lnTo>
                  <a:pt x="72" y="6"/>
                </a:lnTo>
                <a:lnTo>
                  <a:pt x="78" y="6"/>
                </a:lnTo>
                <a:lnTo>
                  <a:pt x="84" y="6"/>
                </a:lnTo>
                <a:lnTo>
                  <a:pt x="84" y="12"/>
                </a:lnTo>
                <a:lnTo>
                  <a:pt x="90" y="12"/>
                </a:lnTo>
                <a:lnTo>
                  <a:pt x="96" y="12"/>
                </a:lnTo>
                <a:lnTo>
                  <a:pt x="102" y="12"/>
                </a:lnTo>
                <a:lnTo>
                  <a:pt x="102" y="6"/>
                </a:lnTo>
                <a:lnTo>
                  <a:pt x="108" y="6"/>
                </a:lnTo>
                <a:lnTo>
                  <a:pt x="114" y="6"/>
                </a:lnTo>
                <a:lnTo>
                  <a:pt x="120" y="6"/>
                </a:lnTo>
                <a:lnTo>
                  <a:pt x="120" y="12"/>
                </a:lnTo>
                <a:lnTo>
                  <a:pt x="126" y="12"/>
                </a:lnTo>
                <a:lnTo>
                  <a:pt x="126" y="18"/>
                </a:lnTo>
                <a:lnTo>
                  <a:pt x="126" y="24"/>
                </a:lnTo>
                <a:lnTo>
                  <a:pt x="126" y="30"/>
                </a:lnTo>
                <a:lnTo>
                  <a:pt x="132" y="30"/>
                </a:lnTo>
                <a:lnTo>
                  <a:pt x="126" y="30"/>
                </a:lnTo>
                <a:lnTo>
                  <a:pt x="126" y="36"/>
                </a:lnTo>
                <a:lnTo>
                  <a:pt x="126" y="42"/>
                </a:lnTo>
                <a:lnTo>
                  <a:pt x="132" y="42"/>
                </a:lnTo>
                <a:lnTo>
                  <a:pt x="126" y="42"/>
                </a:lnTo>
                <a:lnTo>
                  <a:pt x="126" y="48"/>
                </a:lnTo>
                <a:lnTo>
                  <a:pt x="126" y="54"/>
                </a:lnTo>
                <a:lnTo>
                  <a:pt x="126" y="60"/>
                </a:lnTo>
                <a:lnTo>
                  <a:pt x="126" y="66"/>
                </a:lnTo>
                <a:lnTo>
                  <a:pt x="132" y="66"/>
                </a:lnTo>
                <a:lnTo>
                  <a:pt x="132" y="72"/>
                </a:lnTo>
                <a:lnTo>
                  <a:pt x="138" y="78"/>
                </a:lnTo>
                <a:lnTo>
                  <a:pt x="132" y="78"/>
                </a:lnTo>
                <a:lnTo>
                  <a:pt x="132" y="84"/>
                </a:lnTo>
                <a:lnTo>
                  <a:pt x="126" y="84"/>
                </a:lnTo>
                <a:lnTo>
                  <a:pt x="126" y="90"/>
                </a:lnTo>
                <a:lnTo>
                  <a:pt x="126" y="96"/>
                </a:lnTo>
                <a:lnTo>
                  <a:pt x="120" y="96"/>
                </a:lnTo>
                <a:lnTo>
                  <a:pt x="114" y="96"/>
                </a:lnTo>
                <a:lnTo>
                  <a:pt x="114" y="102"/>
                </a:lnTo>
                <a:lnTo>
                  <a:pt x="108" y="102"/>
                </a:lnTo>
                <a:lnTo>
                  <a:pt x="108" y="96"/>
                </a:lnTo>
                <a:lnTo>
                  <a:pt x="102" y="96"/>
                </a:lnTo>
                <a:lnTo>
                  <a:pt x="102" y="102"/>
                </a:lnTo>
                <a:lnTo>
                  <a:pt x="96" y="102"/>
                </a:lnTo>
                <a:lnTo>
                  <a:pt x="96" y="108"/>
                </a:lnTo>
                <a:lnTo>
                  <a:pt x="90" y="108"/>
                </a:lnTo>
                <a:lnTo>
                  <a:pt x="90" y="114"/>
                </a:lnTo>
                <a:lnTo>
                  <a:pt x="84" y="114"/>
                </a:lnTo>
                <a:lnTo>
                  <a:pt x="84" y="120"/>
                </a:lnTo>
                <a:lnTo>
                  <a:pt x="84" y="126"/>
                </a:lnTo>
                <a:lnTo>
                  <a:pt x="84" y="132"/>
                </a:lnTo>
                <a:lnTo>
                  <a:pt x="84" y="138"/>
                </a:lnTo>
                <a:lnTo>
                  <a:pt x="84" y="144"/>
                </a:lnTo>
                <a:lnTo>
                  <a:pt x="78" y="144"/>
                </a:lnTo>
                <a:lnTo>
                  <a:pt x="78" y="150"/>
                </a:lnTo>
                <a:lnTo>
                  <a:pt x="72" y="150"/>
                </a:lnTo>
                <a:lnTo>
                  <a:pt x="66" y="150"/>
                </a:lnTo>
                <a:lnTo>
                  <a:pt x="60" y="150"/>
                </a:lnTo>
                <a:lnTo>
                  <a:pt x="60" y="156"/>
                </a:lnTo>
                <a:lnTo>
                  <a:pt x="54" y="156"/>
                </a:lnTo>
                <a:lnTo>
                  <a:pt x="54" y="162"/>
                </a:lnTo>
                <a:lnTo>
                  <a:pt x="48" y="162"/>
                </a:lnTo>
                <a:lnTo>
                  <a:pt x="48" y="156"/>
                </a:lnTo>
                <a:lnTo>
                  <a:pt x="42" y="156"/>
                </a:lnTo>
                <a:lnTo>
                  <a:pt x="36" y="150"/>
                </a:lnTo>
                <a:lnTo>
                  <a:pt x="42" y="150"/>
                </a:lnTo>
                <a:lnTo>
                  <a:pt x="48" y="150"/>
                </a:lnTo>
                <a:lnTo>
                  <a:pt x="48" y="144"/>
                </a:lnTo>
                <a:lnTo>
                  <a:pt x="48" y="138"/>
                </a:lnTo>
                <a:lnTo>
                  <a:pt x="42" y="132"/>
                </a:lnTo>
                <a:lnTo>
                  <a:pt x="42" y="126"/>
                </a:lnTo>
                <a:lnTo>
                  <a:pt x="36" y="126"/>
                </a:lnTo>
                <a:lnTo>
                  <a:pt x="36" y="120"/>
                </a:lnTo>
                <a:lnTo>
                  <a:pt x="36" y="114"/>
                </a:lnTo>
                <a:lnTo>
                  <a:pt x="36" y="108"/>
                </a:lnTo>
                <a:lnTo>
                  <a:pt x="36" y="102"/>
                </a:lnTo>
                <a:lnTo>
                  <a:pt x="36" y="96"/>
                </a:lnTo>
                <a:lnTo>
                  <a:pt x="30" y="96"/>
                </a:lnTo>
                <a:lnTo>
                  <a:pt x="30" y="90"/>
                </a:lnTo>
                <a:lnTo>
                  <a:pt x="24" y="90"/>
                </a:lnTo>
                <a:lnTo>
                  <a:pt x="24" y="84"/>
                </a:lnTo>
                <a:lnTo>
                  <a:pt x="18" y="84"/>
                </a:lnTo>
                <a:lnTo>
                  <a:pt x="18" y="78"/>
                </a:lnTo>
                <a:lnTo>
                  <a:pt x="18" y="72"/>
                </a:lnTo>
                <a:lnTo>
                  <a:pt x="12" y="72"/>
                </a:lnTo>
                <a:lnTo>
                  <a:pt x="12" y="66"/>
                </a:lnTo>
                <a:lnTo>
                  <a:pt x="6" y="66"/>
                </a:lnTo>
                <a:lnTo>
                  <a:pt x="6" y="60"/>
                </a:lnTo>
                <a:lnTo>
                  <a:pt x="0" y="60"/>
                </a:lnTo>
                <a:lnTo>
                  <a:pt x="0" y="54"/>
                </a:lnTo>
                <a:lnTo>
                  <a:pt x="0" y="48"/>
                </a:lnTo>
                <a:lnTo>
                  <a:pt x="6" y="48"/>
                </a:lnTo>
                <a:lnTo>
                  <a:pt x="6" y="42"/>
                </a:lnTo>
                <a:lnTo>
                  <a:pt x="0" y="42"/>
                </a:lnTo>
                <a:lnTo>
                  <a:pt x="0" y="36"/>
                </a:lnTo>
                <a:lnTo>
                  <a:pt x="6" y="36"/>
                </a:lnTo>
                <a:lnTo>
                  <a:pt x="6" y="30"/>
                </a:lnTo>
                <a:lnTo>
                  <a:pt x="0" y="30"/>
                </a:lnTo>
                <a:lnTo>
                  <a:pt x="6" y="24"/>
                </a:lnTo>
                <a:lnTo>
                  <a:pt x="12" y="24"/>
                </a:lnTo>
                <a:lnTo>
                  <a:pt x="12" y="30"/>
                </a:lnTo>
                <a:lnTo>
                  <a:pt x="12" y="36"/>
                </a:lnTo>
                <a:lnTo>
                  <a:pt x="12" y="42"/>
                </a:lnTo>
                <a:lnTo>
                  <a:pt x="12" y="48"/>
                </a:lnTo>
                <a:lnTo>
                  <a:pt x="18" y="48"/>
                </a:lnTo>
                <a:lnTo>
                  <a:pt x="18" y="54"/>
                </a:lnTo>
                <a:lnTo>
                  <a:pt x="24" y="54"/>
                </a:lnTo>
                <a:lnTo>
                  <a:pt x="30" y="54"/>
                </a:lnTo>
                <a:lnTo>
                  <a:pt x="30" y="48"/>
                </a:lnTo>
                <a:lnTo>
                  <a:pt x="36" y="48"/>
                </a:lnTo>
                <a:lnTo>
                  <a:pt x="36" y="42"/>
                </a:lnTo>
                <a:lnTo>
                  <a:pt x="36" y="36"/>
                </a:lnTo>
                <a:lnTo>
                  <a:pt x="36" y="30"/>
                </a:lnTo>
                <a:lnTo>
                  <a:pt x="36" y="24"/>
                </a:lnTo>
                <a:lnTo>
                  <a:pt x="36" y="18"/>
                </a:lnTo>
                <a:lnTo>
                  <a:pt x="36" y="12"/>
                </a:lnTo>
                <a:lnTo>
                  <a:pt x="30" y="12"/>
                </a:lnTo>
                <a:lnTo>
                  <a:pt x="30" y="6"/>
                </a:lnTo>
                <a:lnTo>
                  <a:pt x="30" y="0"/>
                </a:lnTo>
                <a:lnTo>
                  <a:pt x="36" y="0"/>
                </a:lnTo>
                <a:lnTo>
                  <a:pt x="42" y="0"/>
                </a:lnTo>
                <a:lnTo>
                  <a:pt x="42" y="6"/>
                </a:lnTo>
                <a:lnTo>
                  <a:pt x="48" y="6"/>
                </a:lnTo>
                <a:lnTo>
                  <a:pt x="48" y="12"/>
                </a:lnTo>
                <a:lnTo>
                  <a:pt x="54" y="12"/>
                </a:lnTo>
                <a:close/>
              </a:path>
            </a:pathLst>
          </a:custGeom>
          <a:noFill/>
          <a:ln w="19050">
            <a:solidFill>
              <a:srgbClr val="64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43" name="Freeform 42">
            <a:extLst>
              <a:ext uri="{FF2B5EF4-FFF2-40B4-BE49-F238E27FC236}">
                <a16:creationId xmlns:a16="http://schemas.microsoft.com/office/drawing/2014/main" id="{7FACF361-DED0-E1A7-4DB6-C1E00F184C66}"/>
              </a:ext>
            </a:extLst>
          </p:cNvPr>
          <p:cNvSpPr>
            <a:spLocks/>
          </p:cNvSpPr>
          <p:nvPr/>
        </p:nvSpPr>
        <p:spPr bwMode="auto">
          <a:xfrm>
            <a:off x="3052270" y="5506326"/>
            <a:ext cx="9525" cy="28575"/>
          </a:xfrm>
          <a:custGeom>
            <a:avLst/>
            <a:gdLst>
              <a:gd name="T0" fmla="*/ 6 w 6"/>
              <a:gd name="T1" fmla="*/ 18 h 18"/>
              <a:gd name="T2" fmla="*/ 0 w 6"/>
              <a:gd name="T3" fmla="*/ 18 h 18"/>
              <a:gd name="T4" fmla="*/ 0 w 6"/>
              <a:gd name="T5" fmla="*/ 12 h 18"/>
              <a:gd name="T6" fmla="*/ 0 w 6"/>
              <a:gd name="T7" fmla="*/ 6 h 18"/>
              <a:gd name="T8" fmla="*/ 0 w 6"/>
              <a:gd name="T9" fmla="*/ 0 h 18"/>
              <a:gd name="T10" fmla="*/ 6 w 6"/>
              <a:gd name="T11" fmla="*/ 0 h 18"/>
              <a:gd name="T12" fmla="*/ 6 w 6"/>
              <a:gd name="T13" fmla="*/ 6 h 18"/>
              <a:gd name="T14" fmla="*/ 6 w 6"/>
              <a:gd name="T15" fmla="*/ 12 h 18"/>
              <a:gd name="T16" fmla="*/ 6 w 6"/>
              <a:gd name="T17" fmla="*/ 1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" h="18">
                <a:moveTo>
                  <a:pt x="6" y="18"/>
                </a:moveTo>
                <a:lnTo>
                  <a:pt x="0" y="18"/>
                </a:lnTo>
                <a:lnTo>
                  <a:pt x="0" y="12"/>
                </a:lnTo>
                <a:lnTo>
                  <a:pt x="0" y="6"/>
                </a:lnTo>
                <a:lnTo>
                  <a:pt x="0" y="0"/>
                </a:lnTo>
                <a:lnTo>
                  <a:pt x="6" y="0"/>
                </a:lnTo>
                <a:lnTo>
                  <a:pt x="6" y="6"/>
                </a:lnTo>
                <a:lnTo>
                  <a:pt x="6" y="12"/>
                </a:lnTo>
                <a:lnTo>
                  <a:pt x="6" y="18"/>
                </a:lnTo>
                <a:close/>
              </a:path>
            </a:pathLst>
          </a:custGeom>
          <a:noFill/>
          <a:ln w="19050">
            <a:solidFill>
              <a:srgbClr val="64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44" name="Freeform 43">
            <a:extLst>
              <a:ext uri="{FF2B5EF4-FFF2-40B4-BE49-F238E27FC236}">
                <a16:creationId xmlns:a16="http://schemas.microsoft.com/office/drawing/2014/main" id="{9514D127-F9D9-3F84-30B4-87CFBE860AD8}"/>
              </a:ext>
            </a:extLst>
          </p:cNvPr>
          <p:cNvSpPr>
            <a:spLocks/>
          </p:cNvSpPr>
          <p:nvPr/>
        </p:nvSpPr>
        <p:spPr bwMode="auto">
          <a:xfrm>
            <a:off x="3214777" y="4558870"/>
            <a:ext cx="933450" cy="1400175"/>
          </a:xfrm>
          <a:custGeom>
            <a:avLst/>
            <a:gdLst>
              <a:gd name="T0" fmla="*/ 330 w 588"/>
              <a:gd name="T1" fmla="*/ 192 h 882"/>
              <a:gd name="T2" fmla="*/ 360 w 588"/>
              <a:gd name="T3" fmla="*/ 228 h 882"/>
              <a:gd name="T4" fmla="*/ 384 w 588"/>
              <a:gd name="T5" fmla="*/ 270 h 882"/>
              <a:gd name="T6" fmla="*/ 414 w 588"/>
              <a:gd name="T7" fmla="*/ 306 h 882"/>
              <a:gd name="T8" fmla="*/ 456 w 588"/>
              <a:gd name="T9" fmla="*/ 306 h 882"/>
              <a:gd name="T10" fmla="*/ 468 w 588"/>
              <a:gd name="T11" fmla="*/ 300 h 882"/>
              <a:gd name="T12" fmla="*/ 498 w 588"/>
              <a:gd name="T13" fmla="*/ 312 h 882"/>
              <a:gd name="T14" fmla="*/ 516 w 588"/>
              <a:gd name="T15" fmla="*/ 324 h 882"/>
              <a:gd name="T16" fmla="*/ 576 w 588"/>
              <a:gd name="T17" fmla="*/ 324 h 882"/>
              <a:gd name="T18" fmla="*/ 570 w 588"/>
              <a:gd name="T19" fmla="*/ 366 h 882"/>
              <a:gd name="T20" fmla="*/ 546 w 588"/>
              <a:gd name="T21" fmla="*/ 426 h 882"/>
              <a:gd name="T22" fmla="*/ 510 w 588"/>
              <a:gd name="T23" fmla="*/ 450 h 882"/>
              <a:gd name="T24" fmla="*/ 522 w 588"/>
              <a:gd name="T25" fmla="*/ 492 h 882"/>
              <a:gd name="T26" fmla="*/ 498 w 588"/>
              <a:gd name="T27" fmla="*/ 534 h 882"/>
              <a:gd name="T28" fmla="*/ 492 w 588"/>
              <a:gd name="T29" fmla="*/ 570 h 882"/>
              <a:gd name="T30" fmla="*/ 510 w 588"/>
              <a:gd name="T31" fmla="*/ 612 h 882"/>
              <a:gd name="T32" fmla="*/ 510 w 588"/>
              <a:gd name="T33" fmla="*/ 654 h 882"/>
              <a:gd name="T34" fmla="*/ 492 w 588"/>
              <a:gd name="T35" fmla="*/ 690 h 882"/>
              <a:gd name="T36" fmla="*/ 444 w 588"/>
              <a:gd name="T37" fmla="*/ 708 h 882"/>
              <a:gd name="T38" fmla="*/ 438 w 588"/>
              <a:gd name="T39" fmla="*/ 744 h 882"/>
              <a:gd name="T40" fmla="*/ 426 w 588"/>
              <a:gd name="T41" fmla="*/ 786 h 882"/>
              <a:gd name="T42" fmla="*/ 426 w 588"/>
              <a:gd name="T43" fmla="*/ 828 h 882"/>
              <a:gd name="T44" fmla="*/ 420 w 588"/>
              <a:gd name="T45" fmla="*/ 876 h 882"/>
              <a:gd name="T46" fmla="*/ 384 w 588"/>
              <a:gd name="T47" fmla="*/ 858 h 882"/>
              <a:gd name="T48" fmla="*/ 348 w 588"/>
              <a:gd name="T49" fmla="*/ 852 h 882"/>
              <a:gd name="T50" fmla="*/ 306 w 588"/>
              <a:gd name="T51" fmla="*/ 840 h 882"/>
              <a:gd name="T52" fmla="*/ 282 w 588"/>
              <a:gd name="T53" fmla="*/ 810 h 882"/>
              <a:gd name="T54" fmla="*/ 264 w 588"/>
              <a:gd name="T55" fmla="*/ 774 h 882"/>
              <a:gd name="T56" fmla="*/ 300 w 588"/>
              <a:gd name="T57" fmla="*/ 768 h 882"/>
              <a:gd name="T58" fmla="*/ 306 w 588"/>
              <a:gd name="T59" fmla="*/ 720 h 882"/>
              <a:gd name="T60" fmla="*/ 288 w 588"/>
              <a:gd name="T61" fmla="*/ 684 h 882"/>
              <a:gd name="T62" fmla="*/ 240 w 588"/>
              <a:gd name="T63" fmla="*/ 666 h 882"/>
              <a:gd name="T64" fmla="*/ 186 w 588"/>
              <a:gd name="T65" fmla="*/ 672 h 882"/>
              <a:gd name="T66" fmla="*/ 156 w 588"/>
              <a:gd name="T67" fmla="*/ 696 h 882"/>
              <a:gd name="T68" fmla="*/ 96 w 588"/>
              <a:gd name="T69" fmla="*/ 702 h 882"/>
              <a:gd name="T70" fmla="*/ 48 w 588"/>
              <a:gd name="T71" fmla="*/ 708 h 882"/>
              <a:gd name="T72" fmla="*/ 78 w 588"/>
              <a:gd name="T73" fmla="*/ 672 h 882"/>
              <a:gd name="T74" fmla="*/ 78 w 588"/>
              <a:gd name="T75" fmla="*/ 630 h 882"/>
              <a:gd name="T76" fmla="*/ 36 w 588"/>
              <a:gd name="T77" fmla="*/ 630 h 882"/>
              <a:gd name="T78" fmla="*/ 24 w 588"/>
              <a:gd name="T79" fmla="*/ 600 h 882"/>
              <a:gd name="T80" fmla="*/ 54 w 588"/>
              <a:gd name="T81" fmla="*/ 576 h 882"/>
              <a:gd name="T82" fmla="*/ 54 w 588"/>
              <a:gd name="T83" fmla="*/ 546 h 882"/>
              <a:gd name="T84" fmla="*/ 12 w 588"/>
              <a:gd name="T85" fmla="*/ 546 h 882"/>
              <a:gd name="T86" fmla="*/ 0 w 588"/>
              <a:gd name="T87" fmla="*/ 504 h 882"/>
              <a:gd name="T88" fmla="*/ 6 w 588"/>
              <a:gd name="T89" fmla="*/ 456 h 882"/>
              <a:gd name="T90" fmla="*/ 12 w 588"/>
              <a:gd name="T91" fmla="*/ 408 h 882"/>
              <a:gd name="T92" fmla="*/ 24 w 588"/>
              <a:gd name="T93" fmla="*/ 366 h 882"/>
              <a:gd name="T94" fmla="*/ 66 w 588"/>
              <a:gd name="T95" fmla="*/ 348 h 882"/>
              <a:gd name="T96" fmla="*/ 108 w 588"/>
              <a:gd name="T97" fmla="*/ 318 h 882"/>
              <a:gd name="T98" fmla="*/ 150 w 588"/>
              <a:gd name="T99" fmla="*/ 342 h 882"/>
              <a:gd name="T100" fmla="*/ 192 w 588"/>
              <a:gd name="T101" fmla="*/ 318 h 882"/>
              <a:gd name="T102" fmla="*/ 234 w 588"/>
              <a:gd name="T103" fmla="*/ 258 h 882"/>
              <a:gd name="T104" fmla="*/ 246 w 588"/>
              <a:gd name="T105" fmla="*/ 204 h 882"/>
              <a:gd name="T106" fmla="*/ 252 w 588"/>
              <a:gd name="T107" fmla="*/ 162 h 882"/>
              <a:gd name="T108" fmla="*/ 240 w 588"/>
              <a:gd name="T109" fmla="*/ 108 h 882"/>
              <a:gd name="T110" fmla="*/ 222 w 588"/>
              <a:gd name="T111" fmla="*/ 60 h 882"/>
              <a:gd name="T112" fmla="*/ 198 w 588"/>
              <a:gd name="T113" fmla="*/ 18 h 882"/>
              <a:gd name="T114" fmla="*/ 264 w 588"/>
              <a:gd name="T115" fmla="*/ 30 h 882"/>
              <a:gd name="T116" fmla="*/ 282 w 588"/>
              <a:gd name="T117" fmla="*/ 78 h 882"/>
              <a:gd name="T118" fmla="*/ 276 w 588"/>
              <a:gd name="T119" fmla="*/ 138 h 8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88" h="882">
                <a:moveTo>
                  <a:pt x="300" y="162"/>
                </a:moveTo>
                <a:lnTo>
                  <a:pt x="300" y="168"/>
                </a:lnTo>
                <a:lnTo>
                  <a:pt x="306" y="168"/>
                </a:lnTo>
                <a:lnTo>
                  <a:pt x="306" y="174"/>
                </a:lnTo>
                <a:lnTo>
                  <a:pt x="312" y="174"/>
                </a:lnTo>
                <a:lnTo>
                  <a:pt x="318" y="174"/>
                </a:lnTo>
                <a:lnTo>
                  <a:pt x="318" y="180"/>
                </a:lnTo>
                <a:lnTo>
                  <a:pt x="324" y="180"/>
                </a:lnTo>
                <a:lnTo>
                  <a:pt x="324" y="186"/>
                </a:lnTo>
                <a:lnTo>
                  <a:pt x="330" y="186"/>
                </a:lnTo>
                <a:lnTo>
                  <a:pt x="330" y="192"/>
                </a:lnTo>
                <a:lnTo>
                  <a:pt x="336" y="192"/>
                </a:lnTo>
                <a:lnTo>
                  <a:pt x="336" y="198"/>
                </a:lnTo>
                <a:lnTo>
                  <a:pt x="336" y="204"/>
                </a:lnTo>
                <a:lnTo>
                  <a:pt x="336" y="210"/>
                </a:lnTo>
                <a:lnTo>
                  <a:pt x="336" y="216"/>
                </a:lnTo>
                <a:lnTo>
                  <a:pt x="336" y="222"/>
                </a:lnTo>
                <a:lnTo>
                  <a:pt x="342" y="222"/>
                </a:lnTo>
                <a:lnTo>
                  <a:pt x="342" y="228"/>
                </a:lnTo>
                <a:lnTo>
                  <a:pt x="348" y="228"/>
                </a:lnTo>
                <a:lnTo>
                  <a:pt x="354" y="228"/>
                </a:lnTo>
                <a:lnTo>
                  <a:pt x="360" y="228"/>
                </a:lnTo>
                <a:lnTo>
                  <a:pt x="366" y="228"/>
                </a:lnTo>
                <a:lnTo>
                  <a:pt x="366" y="234"/>
                </a:lnTo>
                <a:lnTo>
                  <a:pt x="372" y="234"/>
                </a:lnTo>
                <a:lnTo>
                  <a:pt x="372" y="240"/>
                </a:lnTo>
                <a:lnTo>
                  <a:pt x="372" y="246"/>
                </a:lnTo>
                <a:lnTo>
                  <a:pt x="372" y="252"/>
                </a:lnTo>
                <a:lnTo>
                  <a:pt x="378" y="252"/>
                </a:lnTo>
                <a:lnTo>
                  <a:pt x="378" y="258"/>
                </a:lnTo>
                <a:lnTo>
                  <a:pt x="378" y="264"/>
                </a:lnTo>
                <a:lnTo>
                  <a:pt x="384" y="264"/>
                </a:lnTo>
                <a:lnTo>
                  <a:pt x="384" y="270"/>
                </a:lnTo>
                <a:lnTo>
                  <a:pt x="384" y="276"/>
                </a:lnTo>
                <a:lnTo>
                  <a:pt x="390" y="276"/>
                </a:lnTo>
                <a:lnTo>
                  <a:pt x="390" y="282"/>
                </a:lnTo>
                <a:lnTo>
                  <a:pt x="390" y="288"/>
                </a:lnTo>
                <a:lnTo>
                  <a:pt x="390" y="294"/>
                </a:lnTo>
                <a:lnTo>
                  <a:pt x="396" y="294"/>
                </a:lnTo>
                <a:lnTo>
                  <a:pt x="396" y="300"/>
                </a:lnTo>
                <a:lnTo>
                  <a:pt x="402" y="300"/>
                </a:lnTo>
                <a:lnTo>
                  <a:pt x="402" y="306"/>
                </a:lnTo>
                <a:lnTo>
                  <a:pt x="408" y="306"/>
                </a:lnTo>
                <a:lnTo>
                  <a:pt x="414" y="306"/>
                </a:lnTo>
                <a:lnTo>
                  <a:pt x="414" y="300"/>
                </a:lnTo>
                <a:lnTo>
                  <a:pt x="420" y="300"/>
                </a:lnTo>
                <a:lnTo>
                  <a:pt x="420" y="294"/>
                </a:lnTo>
                <a:lnTo>
                  <a:pt x="426" y="294"/>
                </a:lnTo>
                <a:lnTo>
                  <a:pt x="432" y="294"/>
                </a:lnTo>
                <a:lnTo>
                  <a:pt x="438" y="294"/>
                </a:lnTo>
                <a:lnTo>
                  <a:pt x="438" y="300"/>
                </a:lnTo>
                <a:lnTo>
                  <a:pt x="444" y="300"/>
                </a:lnTo>
                <a:lnTo>
                  <a:pt x="444" y="306"/>
                </a:lnTo>
                <a:lnTo>
                  <a:pt x="450" y="306"/>
                </a:lnTo>
                <a:lnTo>
                  <a:pt x="456" y="306"/>
                </a:lnTo>
                <a:lnTo>
                  <a:pt x="462" y="306"/>
                </a:lnTo>
                <a:lnTo>
                  <a:pt x="462" y="312"/>
                </a:lnTo>
                <a:lnTo>
                  <a:pt x="456" y="318"/>
                </a:lnTo>
                <a:lnTo>
                  <a:pt x="462" y="318"/>
                </a:lnTo>
                <a:lnTo>
                  <a:pt x="462" y="324"/>
                </a:lnTo>
                <a:lnTo>
                  <a:pt x="462" y="318"/>
                </a:lnTo>
                <a:lnTo>
                  <a:pt x="468" y="318"/>
                </a:lnTo>
                <a:lnTo>
                  <a:pt x="468" y="312"/>
                </a:lnTo>
                <a:lnTo>
                  <a:pt x="468" y="306"/>
                </a:lnTo>
                <a:lnTo>
                  <a:pt x="474" y="306"/>
                </a:lnTo>
                <a:lnTo>
                  <a:pt x="468" y="300"/>
                </a:lnTo>
                <a:lnTo>
                  <a:pt x="474" y="300"/>
                </a:lnTo>
                <a:lnTo>
                  <a:pt x="474" y="294"/>
                </a:lnTo>
                <a:lnTo>
                  <a:pt x="480" y="294"/>
                </a:lnTo>
                <a:lnTo>
                  <a:pt x="480" y="288"/>
                </a:lnTo>
                <a:lnTo>
                  <a:pt x="486" y="288"/>
                </a:lnTo>
                <a:lnTo>
                  <a:pt x="492" y="288"/>
                </a:lnTo>
                <a:lnTo>
                  <a:pt x="492" y="294"/>
                </a:lnTo>
                <a:lnTo>
                  <a:pt x="498" y="294"/>
                </a:lnTo>
                <a:lnTo>
                  <a:pt x="498" y="300"/>
                </a:lnTo>
                <a:lnTo>
                  <a:pt x="498" y="306"/>
                </a:lnTo>
                <a:lnTo>
                  <a:pt x="498" y="312"/>
                </a:lnTo>
                <a:lnTo>
                  <a:pt x="498" y="318"/>
                </a:lnTo>
                <a:lnTo>
                  <a:pt x="498" y="324"/>
                </a:lnTo>
                <a:lnTo>
                  <a:pt x="498" y="330"/>
                </a:lnTo>
                <a:lnTo>
                  <a:pt x="492" y="330"/>
                </a:lnTo>
                <a:lnTo>
                  <a:pt x="492" y="336"/>
                </a:lnTo>
                <a:lnTo>
                  <a:pt x="498" y="336"/>
                </a:lnTo>
                <a:lnTo>
                  <a:pt x="504" y="336"/>
                </a:lnTo>
                <a:lnTo>
                  <a:pt x="510" y="336"/>
                </a:lnTo>
                <a:lnTo>
                  <a:pt x="510" y="330"/>
                </a:lnTo>
                <a:lnTo>
                  <a:pt x="516" y="330"/>
                </a:lnTo>
                <a:lnTo>
                  <a:pt x="516" y="324"/>
                </a:lnTo>
                <a:lnTo>
                  <a:pt x="522" y="324"/>
                </a:lnTo>
                <a:lnTo>
                  <a:pt x="528" y="318"/>
                </a:lnTo>
                <a:lnTo>
                  <a:pt x="534" y="318"/>
                </a:lnTo>
                <a:lnTo>
                  <a:pt x="540" y="318"/>
                </a:lnTo>
                <a:lnTo>
                  <a:pt x="546" y="318"/>
                </a:lnTo>
                <a:lnTo>
                  <a:pt x="552" y="318"/>
                </a:lnTo>
                <a:lnTo>
                  <a:pt x="558" y="318"/>
                </a:lnTo>
                <a:lnTo>
                  <a:pt x="564" y="318"/>
                </a:lnTo>
                <a:lnTo>
                  <a:pt x="564" y="324"/>
                </a:lnTo>
                <a:lnTo>
                  <a:pt x="570" y="324"/>
                </a:lnTo>
                <a:lnTo>
                  <a:pt x="576" y="324"/>
                </a:lnTo>
                <a:lnTo>
                  <a:pt x="576" y="330"/>
                </a:lnTo>
                <a:lnTo>
                  <a:pt x="582" y="336"/>
                </a:lnTo>
                <a:lnTo>
                  <a:pt x="576" y="336"/>
                </a:lnTo>
                <a:lnTo>
                  <a:pt x="576" y="342"/>
                </a:lnTo>
                <a:lnTo>
                  <a:pt x="582" y="342"/>
                </a:lnTo>
                <a:lnTo>
                  <a:pt x="588" y="342"/>
                </a:lnTo>
                <a:lnTo>
                  <a:pt x="588" y="348"/>
                </a:lnTo>
                <a:lnTo>
                  <a:pt x="582" y="354"/>
                </a:lnTo>
                <a:lnTo>
                  <a:pt x="576" y="360"/>
                </a:lnTo>
                <a:lnTo>
                  <a:pt x="576" y="366"/>
                </a:lnTo>
                <a:lnTo>
                  <a:pt x="570" y="366"/>
                </a:lnTo>
                <a:lnTo>
                  <a:pt x="570" y="372"/>
                </a:lnTo>
                <a:lnTo>
                  <a:pt x="564" y="372"/>
                </a:lnTo>
                <a:lnTo>
                  <a:pt x="564" y="378"/>
                </a:lnTo>
                <a:lnTo>
                  <a:pt x="564" y="384"/>
                </a:lnTo>
                <a:lnTo>
                  <a:pt x="564" y="390"/>
                </a:lnTo>
                <a:lnTo>
                  <a:pt x="558" y="396"/>
                </a:lnTo>
                <a:lnTo>
                  <a:pt x="558" y="402"/>
                </a:lnTo>
                <a:lnTo>
                  <a:pt x="552" y="408"/>
                </a:lnTo>
                <a:lnTo>
                  <a:pt x="546" y="414"/>
                </a:lnTo>
                <a:lnTo>
                  <a:pt x="546" y="420"/>
                </a:lnTo>
                <a:lnTo>
                  <a:pt x="546" y="426"/>
                </a:lnTo>
                <a:lnTo>
                  <a:pt x="552" y="426"/>
                </a:lnTo>
                <a:lnTo>
                  <a:pt x="552" y="432"/>
                </a:lnTo>
                <a:lnTo>
                  <a:pt x="546" y="432"/>
                </a:lnTo>
                <a:lnTo>
                  <a:pt x="540" y="438"/>
                </a:lnTo>
                <a:lnTo>
                  <a:pt x="534" y="438"/>
                </a:lnTo>
                <a:lnTo>
                  <a:pt x="528" y="438"/>
                </a:lnTo>
                <a:lnTo>
                  <a:pt x="528" y="444"/>
                </a:lnTo>
                <a:lnTo>
                  <a:pt x="522" y="444"/>
                </a:lnTo>
                <a:lnTo>
                  <a:pt x="522" y="450"/>
                </a:lnTo>
                <a:lnTo>
                  <a:pt x="516" y="450"/>
                </a:lnTo>
                <a:lnTo>
                  <a:pt x="510" y="450"/>
                </a:lnTo>
                <a:lnTo>
                  <a:pt x="510" y="456"/>
                </a:lnTo>
                <a:lnTo>
                  <a:pt x="504" y="456"/>
                </a:lnTo>
                <a:lnTo>
                  <a:pt x="510" y="456"/>
                </a:lnTo>
                <a:lnTo>
                  <a:pt x="510" y="462"/>
                </a:lnTo>
                <a:lnTo>
                  <a:pt x="510" y="468"/>
                </a:lnTo>
                <a:lnTo>
                  <a:pt x="516" y="468"/>
                </a:lnTo>
                <a:lnTo>
                  <a:pt x="516" y="474"/>
                </a:lnTo>
                <a:lnTo>
                  <a:pt x="516" y="480"/>
                </a:lnTo>
                <a:lnTo>
                  <a:pt x="516" y="486"/>
                </a:lnTo>
                <a:lnTo>
                  <a:pt x="522" y="486"/>
                </a:lnTo>
                <a:lnTo>
                  <a:pt x="522" y="492"/>
                </a:lnTo>
                <a:lnTo>
                  <a:pt x="516" y="492"/>
                </a:lnTo>
                <a:lnTo>
                  <a:pt x="516" y="498"/>
                </a:lnTo>
                <a:lnTo>
                  <a:pt x="510" y="498"/>
                </a:lnTo>
                <a:lnTo>
                  <a:pt x="510" y="504"/>
                </a:lnTo>
                <a:lnTo>
                  <a:pt x="510" y="510"/>
                </a:lnTo>
                <a:lnTo>
                  <a:pt x="504" y="510"/>
                </a:lnTo>
                <a:lnTo>
                  <a:pt x="504" y="516"/>
                </a:lnTo>
                <a:lnTo>
                  <a:pt x="504" y="522"/>
                </a:lnTo>
                <a:lnTo>
                  <a:pt x="498" y="522"/>
                </a:lnTo>
                <a:lnTo>
                  <a:pt x="498" y="528"/>
                </a:lnTo>
                <a:lnTo>
                  <a:pt x="498" y="534"/>
                </a:lnTo>
                <a:lnTo>
                  <a:pt x="498" y="540"/>
                </a:lnTo>
                <a:lnTo>
                  <a:pt x="492" y="540"/>
                </a:lnTo>
                <a:lnTo>
                  <a:pt x="498" y="540"/>
                </a:lnTo>
                <a:lnTo>
                  <a:pt x="498" y="546"/>
                </a:lnTo>
                <a:lnTo>
                  <a:pt x="498" y="552"/>
                </a:lnTo>
                <a:lnTo>
                  <a:pt x="492" y="552"/>
                </a:lnTo>
                <a:lnTo>
                  <a:pt x="492" y="558"/>
                </a:lnTo>
                <a:lnTo>
                  <a:pt x="486" y="558"/>
                </a:lnTo>
                <a:lnTo>
                  <a:pt x="486" y="564"/>
                </a:lnTo>
                <a:lnTo>
                  <a:pt x="492" y="564"/>
                </a:lnTo>
                <a:lnTo>
                  <a:pt x="492" y="570"/>
                </a:lnTo>
                <a:lnTo>
                  <a:pt x="492" y="576"/>
                </a:lnTo>
                <a:lnTo>
                  <a:pt x="498" y="576"/>
                </a:lnTo>
                <a:lnTo>
                  <a:pt x="498" y="582"/>
                </a:lnTo>
                <a:lnTo>
                  <a:pt x="498" y="588"/>
                </a:lnTo>
                <a:lnTo>
                  <a:pt x="498" y="594"/>
                </a:lnTo>
                <a:lnTo>
                  <a:pt x="498" y="588"/>
                </a:lnTo>
                <a:lnTo>
                  <a:pt x="504" y="588"/>
                </a:lnTo>
                <a:lnTo>
                  <a:pt x="504" y="594"/>
                </a:lnTo>
                <a:lnTo>
                  <a:pt x="504" y="600"/>
                </a:lnTo>
                <a:lnTo>
                  <a:pt x="504" y="606"/>
                </a:lnTo>
                <a:lnTo>
                  <a:pt x="510" y="612"/>
                </a:lnTo>
                <a:lnTo>
                  <a:pt x="510" y="618"/>
                </a:lnTo>
                <a:lnTo>
                  <a:pt x="510" y="624"/>
                </a:lnTo>
                <a:lnTo>
                  <a:pt x="510" y="630"/>
                </a:lnTo>
                <a:lnTo>
                  <a:pt x="504" y="630"/>
                </a:lnTo>
                <a:lnTo>
                  <a:pt x="504" y="636"/>
                </a:lnTo>
                <a:lnTo>
                  <a:pt x="504" y="642"/>
                </a:lnTo>
                <a:lnTo>
                  <a:pt x="510" y="642"/>
                </a:lnTo>
                <a:lnTo>
                  <a:pt x="510" y="648"/>
                </a:lnTo>
                <a:lnTo>
                  <a:pt x="510" y="654"/>
                </a:lnTo>
                <a:lnTo>
                  <a:pt x="516" y="654"/>
                </a:lnTo>
                <a:lnTo>
                  <a:pt x="510" y="654"/>
                </a:lnTo>
                <a:lnTo>
                  <a:pt x="510" y="660"/>
                </a:lnTo>
                <a:lnTo>
                  <a:pt x="510" y="666"/>
                </a:lnTo>
                <a:lnTo>
                  <a:pt x="516" y="666"/>
                </a:lnTo>
                <a:lnTo>
                  <a:pt x="516" y="672"/>
                </a:lnTo>
                <a:lnTo>
                  <a:pt x="516" y="678"/>
                </a:lnTo>
                <a:lnTo>
                  <a:pt x="516" y="684"/>
                </a:lnTo>
                <a:lnTo>
                  <a:pt x="510" y="684"/>
                </a:lnTo>
                <a:lnTo>
                  <a:pt x="504" y="684"/>
                </a:lnTo>
                <a:lnTo>
                  <a:pt x="498" y="684"/>
                </a:lnTo>
                <a:lnTo>
                  <a:pt x="498" y="690"/>
                </a:lnTo>
                <a:lnTo>
                  <a:pt x="492" y="690"/>
                </a:lnTo>
                <a:lnTo>
                  <a:pt x="486" y="690"/>
                </a:lnTo>
                <a:lnTo>
                  <a:pt x="480" y="690"/>
                </a:lnTo>
                <a:lnTo>
                  <a:pt x="480" y="696"/>
                </a:lnTo>
                <a:lnTo>
                  <a:pt x="474" y="696"/>
                </a:lnTo>
                <a:lnTo>
                  <a:pt x="468" y="696"/>
                </a:lnTo>
                <a:lnTo>
                  <a:pt x="468" y="702"/>
                </a:lnTo>
                <a:lnTo>
                  <a:pt x="462" y="702"/>
                </a:lnTo>
                <a:lnTo>
                  <a:pt x="456" y="702"/>
                </a:lnTo>
                <a:lnTo>
                  <a:pt x="456" y="708"/>
                </a:lnTo>
                <a:lnTo>
                  <a:pt x="450" y="708"/>
                </a:lnTo>
                <a:lnTo>
                  <a:pt x="444" y="708"/>
                </a:lnTo>
                <a:lnTo>
                  <a:pt x="444" y="714"/>
                </a:lnTo>
                <a:lnTo>
                  <a:pt x="438" y="714"/>
                </a:lnTo>
                <a:lnTo>
                  <a:pt x="438" y="720"/>
                </a:lnTo>
                <a:lnTo>
                  <a:pt x="432" y="720"/>
                </a:lnTo>
                <a:lnTo>
                  <a:pt x="432" y="726"/>
                </a:lnTo>
                <a:lnTo>
                  <a:pt x="432" y="732"/>
                </a:lnTo>
                <a:lnTo>
                  <a:pt x="438" y="732"/>
                </a:lnTo>
                <a:lnTo>
                  <a:pt x="444" y="732"/>
                </a:lnTo>
                <a:lnTo>
                  <a:pt x="444" y="738"/>
                </a:lnTo>
                <a:lnTo>
                  <a:pt x="438" y="738"/>
                </a:lnTo>
                <a:lnTo>
                  <a:pt x="438" y="744"/>
                </a:lnTo>
                <a:lnTo>
                  <a:pt x="432" y="744"/>
                </a:lnTo>
                <a:lnTo>
                  <a:pt x="432" y="750"/>
                </a:lnTo>
                <a:lnTo>
                  <a:pt x="426" y="750"/>
                </a:lnTo>
                <a:lnTo>
                  <a:pt x="426" y="756"/>
                </a:lnTo>
                <a:lnTo>
                  <a:pt x="426" y="762"/>
                </a:lnTo>
                <a:lnTo>
                  <a:pt x="420" y="762"/>
                </a:lnTo>
                <a:lnTo>
                  <a:pt x="420" y="768"/>
                </a:lnTo>
                <a:lnTo>
                  <a:pt x="420" y="774"/>
                </a:lnTo>
                <a:lnTo>
                  <a:pt x="420" y="780"/>
                </a:lnTo>
                <a:lnTo>
                  <a:pt x="426" y="780"/>
                </a:lnTo>
                <a:lnTo>
                  <a:pt x="426" y="786"/>
                </a:lnTo>
                <a:lnTo>
                  <a:pt x="420" y="786"/>
                </a:lnTo>
                <a:lnTo>
                  <a:pt x="426" y="786"/>
                </a:lnTo>
                <a:lnTo>
                  <a:pt x="426" y="792"/>
                </a:lnTo>
                <a:lnTo>
                  <a:pt x="426" y="798"/>
                </a:lnTo>
                <a:lnTo>
                  <a:pt x="432" y="798"/>
                </a:lnTo>
                <a:lnTo>
                  <a:pt x="432" y="804"/>
                </a:lnTo>
                <a:lnTo>
                  <a:pt x="432" y="810"/>
                </a:lnTo>
                <a:lnTo>
                  <a:pt x="432" y="816"/>
                </a:lnTo>
                <a:lnTo>
                  <a:pt x="432" y="822"/>
                </a:lnTo>
                <a:lnTo>
                  <a:pt x="426" y="822"/>
                </a:lnTo>
                <a:lnTo>
                  <a:pt x="426" y="828"/>
                </a:lnTo>
                <a:lnTo>
                  <a:pt x="420" y="828"/>
                </a:lnTo>
                <a:lnTo>
                  <a:pt x="420" y="834"/>
                </a:lnTo>
                <a:lnTo>
                  <a:pt x="420" y="840"/>
                </a:lnTo>
                <a:lnTo>
                  <a:pt x="420" y="846"/>
                </a:lnTo>
                <a:lnTo>
                  <a:pt x="420" y="852"/>
                </a:lnTo>
                <a:lnTo>
                  <a:pt x="414" y="852"/>
                </a:lnTo>
                <a:lnTo>
                  <a:pt x="414" y="858"/>
                </a:lnTo>
                <a:lnTo>
                  <a:pt x="420" y="858"/>
                </a:lnTo>
                <a:lnTo>
                  <a:pt x="420" y="864"/>
                </a:lnTo>
                <a:lnTo>
                  <a:pt x="420" y="870"/>
                </a:lnTo>
                <a:lnTo>
                  <a:pt x="420" y="876"/>
                </a:lnTo>
                <a:lnTo>
                  <a:pt x="420" y="882"/>
                </a:lnTo>
                <a:lnTo>
                  <a:pt x="414" y="882"/>
                </a:lnTo>
                <a:lnTo>
                  <a:pt x="408" y="882"/>
                </a:lnTo>
                <a:lnTo>
                  <a:pt x="408" y="876"/>
                </a:lnTo>
                <a:lnTo>
                  <a:pt x="408" y="870"/>
                </a:lnTo>
                <a:lnTo>
                  <a:pt x="402" y="870"/>
                </a:lnTo>
                <a:lnTo>
                  <a:pt x="402" y="864"/>
                </a:lnTo>
                <a:lnTo>
                  <a:pt x="396" y="864"/>
                </a:lnTo>
                <a:lnTo>
                  <a:pt x="390" y="864"/>
                </a:lnTo>
                <a:lnTo>
                  <a:pt x="390" y="858"/>
                </a:lnTo>
                <a:lnTo>
                  <a:pt x="384" y="858"/>
                </a:lnTo>
                <a:lnTo>
                  <a:pt x="378" y="858"/>
                </a:lnTo>
                <a:lnTo>
                  <a:pt x="378" y="864"/>
                </a:lnTo>
                <a:lnTo>
                  <a:pt x="372" y="864"/>
                </a:lnTo>
                <a:lnTo>
                  <a:pt x="372" y="870"/>
                </a:lnTo>
                <a:lnTo>
                  <a:pt x="366" y="870"/>
                </a:lnTo>
                <a:lnTo>
                  <a:pt x="360" y="870"/>
                </a:lnTo>
                <a:lnTo>
                  <a:pt x="360" y="864"/>
                </a:lnTo>
                <a:lnTo>
                  <a:pt x="360" y="858"/>
                </a:lnTo>
                <a:lnTo>
                  <a:pt x="354" y="858"/>
                </a:lnTo>
                <a:lnTo>
                  <a:pt x="354" y="852"/>
                </a:lnTo>
                <a:lnTo>
                  <a:pt x="348" y="852"/>
                </a:lnTo>
                <a:lnTo>
                  <a:pt x="348" y="846"/>
                </a:lnTo>
                <a:lnTo>
                  <a:pt x="342" y="846"/>
                </a:lnTo>
                <a:lnTo>
                  <a:pt x="342" y="840"/>
                </a:lnTo>
                <a:lnTo>
                  <a:pt x="336" y="840"/>
                </a:lnTo>
                <a:lnTo>
                  <a:pt x="330" y="840"/>
                </a:lnTo>
                <a:lnTo>
                  <a:pt x="330" y="834"/>
                </a:lnTo>
                <a:lnTo>
                  <a:pt x="324" y="834"/>
                </a:lnTo>
                <a:lnTo>
                  <a:pt x="318" y="834"/>
                </a:lnTo>
                <a:lnTo>
                  <a:pt x="312" y="834"/>
                </a:lnTo>
                <a:lnTo>
                  <a:pt x="312" y="840"/>
                </a:lnTo>
                <a:lnTo>
                  <a:pt x="306" y="840"/>
                </a:lnTo>
                <a:lnTo>
                  <a:pt x="300" y="840"/>
                </a:lnTo>
                <a:lnTo>
                  <a:pt x="300" y="846"/>
                </a:lnTo>
                <a:lnTo>
                  <a:pt x="294" y="846"/>
                </a:lnTo>
                <a:lnTo>
                  <a:pt x="294" y="840"/>
                </a:lnTo>
                <a:lnTo>
                  <a:pt x="294" y="834"/>
                </a:lnTo>
                <a:lnTo>
                  <a:pt x="294" y="828"/>
                </a:lnTo>
                <a:lnTo>
                  <a:pt x="294" y="822"/>
                </a:lnTo>
                <a:lnTo>
                  <a:pt x="288" y="822"/>
                </a:lnTo>
                <a:lnTo>
                  <a:pt x="288" y="816"/>
                </a:lnTo>
                <a:lnTo>
                  <a:pt x="282" y="816"/>
                </a:lnTo>
                <a:lnTo>
                  <a:pt x="282" y="810"/>
                </a:lnTo>
                <a:lnTo>
                  <a:pt x="282" y="804"/>
                </a:lnTo>
                <a:lnTo>
                  <a:pt x="276" y="804"/>
                </a:lnTo>
                <a:lnTo>
                  <a:pt x="276" y="798"/>
                </a:lnTo>
                <a:lnTo>
                  <a:pt x="270" y="798"/>
                </a:lnTo>
                <a:lnTo>
                  <a:pt x="270" y="792"/>
                </a:lnTo>
                <a:lnTo>
                  <a:pt x="264" y="792"/>
                </a:lnTo>
                <a:lnTo>
                  <a:pt x="258" y="792"/>
                </a:lnTo>
                <a:lnTo>
                  <a:pt x="258" y="786"/>
                </a:lnTo>
                <a:lnTo>
                  <a:pt x="258" y="780"/>
                </a:lnTo>
                <a:lnTo>
                  <a:pt x="258" y="774"/>
                </a:lnTo>
                <a:lnTo>
                  <a:pt x="264" y="774"/>
                </a:lnTo>
                <a:lnTo>
                  <a:pt x="270" y="774"/>
                </a:lnTo>
                <a:lnTo>
                  <a:pt x="270" y="780"/>
                </a:lnTo>
                <a:lnTo>
                  <a:pt x="276" y="780"/>
                </a:lnTo>
                <a:lnTo>
                  <a:pt x="282" y="780"/>
                </a:lnTo>
                <a:lnTo>
                  <a:pt x="288" y="780"/>
                </a:lnTo>
                <a:lnTo>
                  <a:pt x="288" y="774"/>
                </a:lnTo>
                <a:lnTo>
                  <a:pt x="294" y="774"/>
                </a:lnTo>
                <a:lnTo>
                  <a:pt x="294" y="780"/>
                </a:lnTo>
                <a:lnTo>
                  <a:pt x="300" y="780"/>
                </a:lnTo>
                <a:lnTo>
                  <a:pt x="300" y="774"/>
                </a:lnTo>
                <a:lnTo>
                  <a:pt x="300" y="768"/>
                </a:lnTo>
                <a:lnTo>
                  <a:pt x="300" y="762"/>
                </a:lnTo>
                <a:lnTo>
                  <a:pt x="300" y="756"/>
                </a:lnTo>
                <a:lnTo>
                  <a:pt x="300" y="750"/>
                </a:lnTo>
                <a:lnTo>
                  <a:pt x="294" y="750"/>
                </a:lnTo>
                <a:lnTo>
                  <a:pt x="294" y="744"/>
                </a:lnTo>
                <a:lnTo>
                  <a:pt x="300" y="744"/>
                </a:lnTo>
                <a:lnTo>
                  <a:pt x="300" y="738"/>
                </a:lnTo>
                <a:lnTo>
                  <a:pt x="300" y="732"/>
                </a:lnTo>
                <a:lnTo>
                  <a:pt x="306" y="732"/>
                </a:lnTo>
                <a:lnTo>
                  <a:pt x="306" y="726"/>
                </a:lnTo>
                <a:lnTo>
                  <a:pt x="306" y="720"/>
                </a:lnTo>
                <a:lnTo>
                  <a:pt x="312" y="720"/>
                </a:lnTo>
                <a:lnTo>
                  <a:pt x="312" y="714"/>
                </a:lnTo>
                <a:lnTo>
                  <a:pt x="306" y="714"/>
                </a:lnTo>
                <a:lnTo>
                  <a:pt x="306" y="708"/>
                </a:lnTo>
                <a:lnTo>
                  <a:pt x="300" y="708"/>
                </a:lnTo>
                <a:lnTo>
                  <a:pt x="300" y="702"/>
                </a:lnTo>
                <a:lnTo>
                  <a:pt x="294" y="702"/>
                </a:lnTo>
                <a:lnTo>
                  <a:pt x="294" y="696"/>
                </a:lnTo>
                <a:lnTo>
                  <a:pt x="294" y="690"/>
                </a:lnTo>
                <a:lnTo>
                  <a:pt x="288" y="690"/>
                </a:lnTo>
                <a:lnTo>
                  <a:pt x="288" y="684"/>
                </a:lnTo>
                <a:lnTo>
                  <a:pt x="282" y="684"/>
                </a:lnTo>
                <a:lnTo>
                  <a:pt x="276" y="684"/>
                </a:lnTo>
                <a:lnTo>
                  <a:pt x="276" y="678"/>
                </a:lnTo>
                <a:lnTo>
                  <a:pt x="270" y="678"/>
                </a:lnTo>
                <a:lnTo>
                  <a:pt x="270" y="672"/>
                </a:lnTo>
                <a:lnTo>
                  <a:pt x="264" y="672"/>
                </a:lnTo>
                <a:lnTo>
                  <a:pt x="258" y="672"/>
                </a:lnTo>
                <a:lnTo>
                  <a:pt x="252" y="672"/>
                </a:lnTo>
                <a:lnTo>
                  <a:pt x="252" y="666"/>
                </a:lnTo>
                <a:lnTo>
                  <a:pt x="246" y="666"/>
                </a:lnTo>
                <a:lnTo>
                  <a:pt x="240" y="666"/>
                </a:lnTo>
                <a:lnTo>
                  <a:pt x="234" y="666"/>
                </a:lnTo>
                <a:lnTo>
                  <a:pt x="228" y="666"/>
                </a:lnTo>
                <a:lnTo>
                  <a:pt x="228" y="660"/>
                </a:lnTo>
                <a:lnTo>
                  <a:pt x="222" y="666"/>
                </a:lnTo>
                <a:lnTo>
                  <a:pt x="216" y="666"/>
                </a:lnTo>
                <a:lnTo>
                  <a:pt x="210" y="666"/>
                </a:lnTo>
                <a:lnTo>
                  <a:pt x="204" y="666"/>
                </a:lnTo>
                <a:lnTo>
                  <a:pt x="198" y="666"/>
                </a:lnTo>
                <a:lnTo>
                  <a:pt x="192" y="666"/>
                </a:lnTo>
                <a:lnTo>
                  <a:pt x="192" y="672"/>
                </a:lnTo>
                <a:lnTo>
                  <a:pt x="186" y="672"/>
                </a:lnTo>
                <a:lnTo>
                  <a:pt x="180" y="672"/>
                </a:lnTo>
                <a:lnTo>
                  <a:pt x="180" y="678"/>
                </a:lnTo>
                <a:lnTo>
                  <a:pt x="180" y="684"/>
                </a:lnTo>
                <a:lnTo>
                  <a:pt x="174" y="684"/>
                </a:lnTo>
                <a:lnTo>
                  <a:pt x="174" y="690"/>
                </a:lnTo>
                <a:lnTo>
                  <a:pt x="174" y="696"/>
                </a:lnTo>
                <a:lnTo>
                  <a:pt x="168" y="696"/>
                </a:lnTo>
                <a:lnTo>
                  <a:pt x="168" y="690"/>
                </a:lnTo>
                <a:lnTo>
                  <a:pt x="162" y="690"/>
                </a:lnTo>
                <a:lnTo>
                  <a:pt x="162" y="696"/>
                </a:lnTo>
                <a:lnTo>
                  <a:pt x="156" y="696"/>
                </a:lnTo>
                <a:lnTo>
                  <a:pt x="150" y="696"/>
                </a:lnTo>
                <a:lnTo>
                  <a:pt x="144" y="696"/>
                </a:lnTo>
                <a:lnTo>
                  <a:pt x="138" y="696"/>
                </a:lnTo>
                <a:lnTo>
                  <a:pt x="132" y="696"/>
                </a:lnTo>
                <a:lnTo>
                  <a:pt x="126" y="696"/>
                </a:lnTo>
                <a:lnTo>
                  <a:pt x="120" y="696"/>
                </a:lnTo>
                <a:lnTo>
                  <a:pt x="114" y="696"/>
                </a:lnTo>
                <a:lnTo>
                  <a:pt x="108" y="696"/>
                </a:lnTo>
                <a:lnTo>
                  <a:pt x="108" y="702"/>
                </a:lnTo>
                <a:lnTo>
                  <a:pt x="102" y="702"/>
                </a:lnTo>
                <a:lnTo>
                  <a:pt x="96" y="702"/>
                </a:lnTo>
                <a:lnTo>
                  <a:pt x="96" y="696"/>
                </a:lnTo>
                <a:lnTo>
                  <a:pt x="90" y="696"/>
                </a:lnTo>
                <a:lnTo>
                  <a:pt x="84" y="696"/>
                </a:lnTo>
                <a:lnTo>
                  <a:pt x="84" y="702"/>
                </a:lnTo>
                <a:lnTo>
                  <a:pt x="78" y="702"/>
                </a:lnTo>
                <a:lnTo>
                  <a:pt x="72" y="702"/>
                </a:lnTo>
                <a:lnTo>
                  <a:pt x="72" y="708"/>
                </a:lnTo>
                <a:lnTo>
                  <a:pt x="66" y="708"/>
                </a:lnTo>
                <a:lnTo>
                  <a:pt x="60" y="708"/>
                </a:lnTo>
                <a:lnTo>
                  <a:pt x="54" y="708"/>
                </a:lnTo>
                <a:lnTo>
                  <a:pt x="48" y="708"/>
                </a:lnTo>
                <a:lnTo>
                  <a:pt x="48" y="702"/>
                </a:lnTo>
                <a:lnTo>
                  <a:pt x="48" y="696"/>
                </a:lnTo>
                <a:lnTo>
                  <a:pt x="48" y="690"/>
                </a:lnTo>
                <a:lnTo>
                  <a:pt x="48" y="684"/>
                </a:lnTo>
                <a:lnTo>
                  <a:pt x="54" y="684"/>
                </a:lnTo>
                <a:lnTo>
                  <a:pt x="60" y="684"/>
                </a:lnTo>
                <a:lnTo>
                  <a:pt x="66" y="684"/>
                </a:lnTo>
                <a:lnTo>
                  <a:pt x="66" y="678"/>
                </a:lnTo>
                <a:lnTo>
                  <a:pt x="72" y="678"/>
                </a:lnTo>
                <a:lnTo>
                  <a:pt x="72" y="672"/>
                </a:lnTo>
                <a:lnTo>
                  <a:pt x="78" y="672"/>
                </a:lnTo>
                <a:lnTo>
                  <a:pt x="84" y="672"/>
                </a:lnTo>
                <a:lnTo>
                  <a:pt x="84" y="666"/>
                </a:lnTo>
                <a:lnTo>
                  <a:pt x="90" y="666"/>
                </a:lnTo>
                <a:lnTo>
                  <a:pt x="90" y="660"/>
                </a:lnTo>
                <a:lnTo>
                  <a:pt x="90" y="654"/>
                </a:lnTo>
                <a:lnTo>
                  <a:pt x="90" y="648"/>
                </a:lnTo>
                <a:lnTo>
                  <a:pt x="90" y="642"/>
                </a:lnTo>
                <a:lnTo>
                  <a:pt x="84" y="642"/>
                </a:lnTo>
                <a:lnTo>
                  <a:pt x="84" y="636"/>
                </a:lnTo>
                <a:lnTo>
                  <a:pt x="84" y="630"/>
                </a:lnTo>
                <a:lnTo>
                  <a:pt x="78" y="630"/>
                </a:lnTo>
                <a:lnTo>
                  <a:pt x="78" y="624"/>
                </a:lnTo>
                <a:lnTo>
                  <a:pt x="72" y="624"/>
                </a:lnTo>
                <a:lnTo>
                  <a:pt x="72" y="618"/>
                </a:lnTo>
                <a:lnTo>
                  <a:pt x="66" y="618"/>
                </a:lnTo>
                <a:lnTo>
                  <a:pt x="66" y="624"/>
                </a:lnTo>
                <a:lnTo>
                  <a:pt x="60" y="624"/>
                </a:lnTo>
                <a:lnTo>
                  <a:pt x="54" y="624"/>
                </a:lnTo>
                <a:lnTo>
                  <a:pt x="48" y="618"/>
                </a:lnTo>
                <a:lnTo>
                  <a:pt x="42" y="618"/>
                </a:lnTo>
                <a:lnTo>
                  <a:pt x="42" y="624"/>
                </a:lnTo>
                <a:lnTo>
                  <a:pt x="36" y="630"/>
                </a:lnTo>
                <a:lnTo>
                  <a:pt x="30" y="630"/>
                </a:lnTo>
                <a:lnTo>
                  <a:pt x="30" y="636"/>
                </a:lnTo>
                <a:lnTo>
                  <a:pt x="24" y="636"/>
                </a:lnTo>
                <a:lnTo>
                  <a:pt x="24" y="630"/>
                </a:lnTo>
                <a:lnTo>
                  <a:pt x="24" y="624"/>
                </a:lnTo>
                <a:lnTo>
                  <a:pt x="18" y="624"/>
                </a:lnTo>
                <a:lnTo>
                  <a:pt x="18" y="618"/>
                </a:lnTo>
                <a:lnTo>
                  <a:pt x="24" y="618"/>
                </a:lnTo>
                <a:lnTo>
                  <a:pt x="24" y="612"/>
                </a:lnTo>
                <a:lnTo>
                  <a:pt x="24" y="606"/>
                </a:lnTo>
                <a:lnTo>
                  <a:pt x="24" y="600"/>
                </a:lnTo>
                <a:lnTo>
                  <a:pt x="18" y="600"/>
                </a:lnTo>
                <a:lnTo>
                  <a:pt x="18" y="594"/>
                </a:lnTo>
                <a:lnTo>
                  <a:pt x="24" y="594"/>
                </a:lnTo>
                <a:lnTo>
                  <a:pt x="30" y="594"/>
                </a:lnTo>
                <a:lnTo>
                  <a:pt x="30" y="588"/>
                </a:lnTo>
                <a:lnTo>
                  <a:pt x="36" y="588"/>
                </a:lnTo>
                <a:lnTo>
                  <a:pt x="36" y="582"/>
                </a:lnTo>
                <a:lnTo>
                  <a:pt x="42" y="582"/>
                </a:lnTo>
                <a:lnTo>
                  <a:pt x="48" y="582"/>
                </a:lnTo>
                <a:lnTo>
                  <a:pt x="48" y="576"/>
                </a:lnTo>
                <a:lnTo>
                  <a:pt x="54" y="576"/>
                </a:lnTo>
                <a:lnTo>
                  <a:pt x="54" y="570"/>
                </a:lnTo>
                <a:lnTo>
                  <a:pt x="60" y="570"/>
                </a:lnTo>
                <a:lnTo>
                  <a:pt x="60" y="564"/>
                </a:lnTo>
                <a:lnTo>
                  <a:pt x="66" y="564"/>
                </a:lnTo>
                <a:lnTo>
                  <a:pt x="66" y="558"/>
                </a:lnTo>
                <a:lnTo>
                  <a:pt x="72" y="558"/>
                </a:lnTo>
                <a:lnTo>
                  <a:pt x="66" y="558"/>
                </a:lnTo>
                <a:lnTo>
                  <a:pt x="60" y="558"/>
                </a:lnTo>
                <a:lnTo>
                  <a:pt x="60" y="552"/>
                </a:lnTo>
                <a:lnTo>
                  <a:pt x="54" y="552"/>
                </a:lnTo>
                <a:lnTo>
                  <a:pt x="54" y="546"/>
                </a:lnTo>
                <a:lnTo>
                  <a:pt x="48" y="546"/>
                </a:lnTo>
                <a:lnTo>
                  <a:pt x="48" y="552"/>
                </a:lnTo>
                <a:lnTo>
                  <a:pt x="42" y="552"/>
                </a:lnTo>
                <a:lnTo>
                  <a:pt x="36" y="552"/>
                </a:lnTo>
                <a:lnTo>
                  <a:pt x="36" y="558"/>
                </a:lnTo>
                <a:lnTo>
                  <a:pt x="30" y="558"/>
                </a:lnTo>
                <a:lnTo>
                  <a:pt x="24" y="558"/>
                </a:lnTo>
                <a:lnTo>
                  <a:pt x="24" y="552"/>
                </a:lnTo>
                <a:lnTo>
                  <a:pt x="18" y="552"/>
                </a:lnTo>
                <a:lnTo>
                  <a:pt x="12" y="552"/>
                </a:lnTo>
                <a:lnTo>
                  <a:pt x="12" y="546"/>
                </a:lnTo>
                <a:lnTo>
                  <a:pt x="12" y="540"/>
                </a:lnTo>
                <a:lnTo>
                  <a:pt x="12" y="534"/>
                </a:lnTo>
                <a:lnTo>
                  <a:pt x="12" y="528"/>
                </a:lnTo>
                <a:lnTo>
                  <a:pt x="12" y="522"/>
                </a:lnTo>
                <a:lnTo>
                  <a:pt x="18" y="522"/>
                </a:lnTo>
                <a:lnTo>
                  <a:pt x="18" y="516"/>
                </a:lnTo>
                <a:lnTo>
                  <a:pt x="12" y="516"/>
                </a:lnTo>
                <a:lnTo>
                  <a:pt x="12" y="510"/>
                </a:lnTo>
                <a:lnTo>
                  <a:pt x="6" y="510"/>
                </a:lnTo>
                <a:lnTo>
                  <a:pt x="6" y="504"/>
                </a:lnTo>
                <a:lnTo>
                  <a:pt x="0" y="504"/>
                </a:lnTo>
                <a:lnTo>
                  <a:pt x="0" y="498"/>
                </a:lnTo>
                <a:lnTo>
                  <a:pt x="0" y="492"/>
                </a:lnTo>
                <a:lnTo>
                  <a:pt x="0" y="486"/>
                </a:lnTo>
                <a:lnTo>
                  <a:pt x="0" y="480"/>
                </a:lnTo>
                <a:lnTo>
                  <a:pt x="6" y="480"/>
                </a:lnTo>
                <a:lnTo>
                  <a:pt x="6" y="474"/>
                </a:lnTo>
                <a:lnTo>
                  <a:pt x="12" y="474"/>
                </a:lnTo>
                <a:lnTo>
                  <a:pt x="12" y="468"/>
                </a:lnTo>
                <a:lnTo>
                  <a:pt x="12" y="462"/>
                </a:lnTo>
                <a:lnTo>
                  <a:pt x="12" y="456"/>
                </a:lnTo>
                <a:lnTo>
                  <a:pt x="6" y="456"/>
                </a:lnTo>
                <a:lnTo>
                  <a:pt x="6" y="450"/>
                </a:lnTo>
                <a:lnTo>
                  <a:pt x="6" y="444"/>
                </a:lnTo>
                <a:lnTo>
                  <a:pt x="0" y="438"/>
                </a:lnTo>
                <a:lnTo>
                  <a:pt x="0" y="432"/>
                </a:lnTo>
                <a:lnTo>
                  <a:pt x="0" y="426"/>
                </a:lnTo>
                <a:lnTo>
                  <a:pt x="6" y="426"/>
                </a:lnTo>
                <a:lnTo>
                  <a:pt x="6" y="420"/>
                </a:lnTo>
                <a:lnTo>
                  <a:pt x="0" y="420"/>
                </a:lnTo>
                <a:lnTo>
                  <a:pt x="6" y="414"/>
                </a:lnTo>
                <a:lnTo>
                  <a:pt x="6" y="408"/>
                </a:lnTo>
                <a:lnTo>
                  <a:pt x="12" y="408"/>
                </a:lnTo>
                <a:lnTo>
                  <a:pt x="18" y="408"/>
                </a:lnTo>
                <a:lnTo>
                  <a:pt x="18" y="402"/>
                </a:lnTo>
                <a:lnTo>
                  <a:pt x="24" y="402"/>
                </a:lnTo>
                <a:lnTo>
                  <a:pt x="24" y="396"/>
                </a:lnTo>
                <a:lnTo>
                  <a:pt x="24" y="390"/>
                </a:lnTo>
                <a:lnTo>
                  <a:pt x="24" y="384"/>
                </a:lnTo>
                <a:lnTo>
                  <a:pt x="18" y="384"/>
                </a:lnTo>
                <a:lnTo>
                  <a:pt x="18" y="378"/>
                </a:lnTo>
                <a:lnTo>
                  <a:pt x="18" y="372"/>
                </a:lnTo>
                <a:lnTo>
                  <a:pt x="18" y="366"/>
                </a:lnTo>
                <a:lnTo>
                  <a:pt x="24" y="366"/>
                </a:lnTo>
                <a:lnTo>
                  <a:pt x="30" y="366"/>
                </a:lnTo>
                <a:lnTo>
                  <a:pt x="36" y="366"/>
                </a:lnTo>
                <a:lnTo>
                  <a:pt x="42" y="366"/>
                </a:lnTo>
                <a:lnTo>
                  <a:pt x="48" y="366"/>
                </a:lnTo>
                <a:lnTo>
                  <a:pt x="54" y="366"/>
                </a:lnTo>
                <a:lnTo>
                  <a:pt x="60" y="366"/>
                </a:lnTo>
                <a:lnTo>
                  <a:pt x="66" y="366"/>
                </a:lnTo>
                <a:lnTo>
                  <a:pt x="66" y="360"/>
                </a:lnTo>
                <a:lnTo>
                  <a:pt x="72" y="354"/>
                </a:lnTo>
                <a:lnTo>
                  <a:pt x="72" y="348"/>
                </a:lnTo>
                <a:lnTo>
                  <a:pt x="66" y="348"/>
                </a:lnTo>
                <a:lnTo>
                  <a:pt x="66" y="342"/>
                </a:lnTo>
                <a:lnTo>
                  <a:pt x="66" y="336"/>
                </a:lnTo>
                <a:lnTo>
                  <a:pt x="72" y="330"/>
                </a:lnTo>
                <a:lnTo>
                  <a:pt x="78" y="330"/>
                </a:lnTo>
                <a:lnTo>
                  <a:pt x="78" y="324"/>
                </a:lnTo>
                <a:lnTo>
                  <a:pt x="84" y="324"/>
                </a:lnTo>
                <a:lnTo>
                  <a:pt x="90" y="324"/>
                </a:lnTo>
                <a:lnTo>
                  <a:pt x="90" y="318"/>
                </a:lnTo>
                <a:lnTo>
                  <a:pt x="96" y="318"/>
                </a:lnTo>
                <a:lnTo>
                  <a:pt x="102" y="318"/>
                </a:lnTo>
                <a:lnTo>
                  <a:pt x="108" y="318"/>
                </a:lnTo>
                <a:lnTo>
                  <a:pt x="114" y="312"/>
                </a:lnTo>
                <a:lnTo>
                  <a:pt x="120" y="312"/>
                </a:lnTo>
                <a:lnTo>
                  <a:pt x="120" y="318"/>
                </a:lnTo>
                <a:lnTo>
                  <a:pt x="126" y="324"/>
                </a:lnTo>
                <a:lnTo>
                  <a:pt x="132" y="324"/>
                </a:lnTo>
                <a:lnTo>
                  <a:pt x="132" y="330"/>
                </a:lnTo>
                <a:lnTo>
                  <a:pt x="132" y="336"/>
                </a:lnTo>
                <a:lnTo>
                  <a:pt x="138" y="336"/>
                </a:lnTo>
                <a:lnTo>
                  <a:pt x="138" y="342"/>
                </a:lnTo>
                <a:lnTo>
                  <a:pt x="144" y="342"/>
                </a:lnTo>
                <a:lnTo>
                  <a:pt x="150" y="342"/>
                </a:lnTo>
                <a:lnTo>
                  <a:pt x="156" y="342"/>
                </a:lnTo>
                <a:lnTo>
                  <a:pt x="162" y="342"/>
                </a:lnTo>
                <a:lnTo>
                  <a:pt x="162" y="336"/>
                </a:lnTo>
                <a:lnTo>
                  <a:pt x="168" y="336"/>
                </a:lnTo>
                <a:lnTo>
                  <a:pt x="174" y="336"/>
                </a:lnTo>
                <a:lnTo>
                  <a:pt x="174" y="330"/>
                </a:lnTo>
                <a:lnTo>
                  <a:pt x="180" y="330"/>
                </a:lnTo>
                <a:lnTo>
                  <a:pt x="186" y="330"/>
                </a:lnTo>
                <a:lnTo>
                  <a:pt x="186" y="324"/>
                </a:lnTo>
                <a:lnTo>
                  <a:pt x="192" y="324"/>
                </a:lnTo>
                <a:lnTo>
                  <a:pt x="192" y="318"/>
                </a:lnTo>
                <a:lnTo>
                  <a:pt x="204" y="312"/>
                </a:lnTo>
                <a:lnTo>
                  <a:pt x="216" y="300"/>
                </a:lnTo>
                <a:lnTo>
                  <a:pt x="216" y="294"/>
                </a:lnTo>
                <a:lnTo>
                  <a:pt x="222" y="294"/>
                </a:lnTo>
                <a:lnTo>
                  <a:pt x="222" y="288"/>
                </a:lnTo>
                <a:lnTo>
                  <a:pt x="222" y="282"/>
                </a:lnTo>
                <a:lnTo>
                  <a:pt x="228" y="276"/>
                </a:lnTo>
                <a:lnTo>
                  <a:pt x="228" y="270"/>
                </a:lnTo>
                <a:lnTo>
                  <a:pt x="228" y="264"/>
                </a:lnTo>
                <a:lnTo>
                  <a:pt x="228" y="258"/>
                </a:lnTo>
                <a:lnTo>
                  <a:pt x="234" y="258"/>
                </a:lnTo>
                <a:lnTo>
                  <a:pt x="234" y="252"/>
                </a:lnTo>
                <a:lnTo>
                  <a:pt x="234" y="246"/>
                </a:lnTo>
                <a:lnTo>
                  <a:pt x="240" y="246"/>
                </a:lnTo>
                <a:lnTo>
                  <a:pt x="240" y="240"/>
                </a:lnTo>
                <a:lnTo>
                  <a:pt x="240" y="234"/>
                </a:lnTo>
                <a:lnTo>
                  <a:pt x="240" y="228"/>
                </a:lnTo>
                <a:lnTo>
                  <a:pt x="240" y="222"/>
                </a:lnTo>
                <a:lnTo>
                  <a:pt x="246" y="222"/>
                </a:lnTo>
                <a:lnTo>
                  <a:pt x="246" y="216"/>
                </a:lnTo>
                <a:lnTo>
                  <a:pt x="246" y="210"/>
                </a:lnTo>
                <a:lnTo>
                  <a:pt x="246" y="204"/>
                </a:lnTo>
                <a:lnTo>
                  <a:pt x="252" y="204"/>
                </a:lnTo>
                <a:lnTo>
                  <a:pt x="252" y="198"/>
                </a:lnTo>
                <a:lnTo>
                  <a:pt x="252" y="192"/>
                </a:lnTo>
                <a:lnTo>
                  <a:pt x="258" y="192"/>
                </a:lnTo>
                <a:lnTo>
                  <a:pt x="252" y="186"/>
                </a:lnTo>
                <a:lnTo>
                  <a:pt x="252" y="180"/>
                </a:lnTo>
                <a:lnTo>
                  <a:pt x="252" y="174"/>
                </a:lnTo>
                <a:lnTo>
                  <a:pt x="252" y="168"/>
                </a:lnTo>
                <a:lnTo>
                  <a:pt x="252" y="162"/>
                </a:lnTo>
                <a:lnTo>
                  <a:pt x="252" y="168"/>
                </a:lnTo>
                <a:lnTo>
                  <a:pt x="252" y="162"/>
                </a:lnTo>
                <a:lnTo>
                  <a:pt x="252" y="156"/>
                </a:lnTo>
                <a:lnTo>
                  <a:pt x="252" y="150"/>
                </a:lnTo>
                <a:lnTo>
                  <a:pt x="246" y="150"/>
                </a:lnTo>
                <a:lnTo>
                  <a:pt x="246" y="144"/>
                </a:lnTo>
                <a:lnTo>
                  <a:pt x="246" y="138"/>
                </a:lnTo>
                <a:lnTo>
                  <a:pt x="246" y="132"/>
                </a:lnTo>
                <a:lnTo>
                  <a:pt x="246" y="126"/>
                </a:lnTo>
                <a:lnTo>
                  <a:pt x="240" y="126"/>
                </a:lnTo>
                <a:lnTo>
                  <a:pt x="240" y="120"/>
                </a:lnTo>
                <a:lnTo>
                  <a:pt x="240" y="114"/>
                </a:lnTo>
                <a:lnTo>
                  <a:pt x="240" y="108"/>
                </a:lnTo>
                <a:lnTo>
                  <a:pt x="234" y="108"/>
                </a:lnTo>
                <a:lnTo>
                  <a:pt x="234" y="102"/>
                </a:lnTo>
                <a:lnTo>
                  <a:pt x="234" y="96"/>
                </a:lnTo>
                <a:lnTo>
                  <a:pt x="234" y="90"/>
                </a:lnTo>
                <a:lnTo>
                  <a:pt x="228" y="90"/>
                </a:lnTo>
                <a:lnTo>
                  <a:pt x="228" y="84"/>
                </a:lnTo>
                <a:lnTo>
                  <a:pt x="228" y="78"/>
                </a:lnTo>
                <a:lnTo>
                  <a:pt x="222" y="78"/>
                </a:lnTo>
                <a:lnTo>
                  <a:pt x="222" y="72"/>
                </a:lnTo>
                <a:lnTo>
                  <a:pt x="222" y="66"/>
                </a:lnTo>
                <a:lnTo>
                  <a:pt x="222" y="60"/>
                </a:lnTo>
                <a:lnTo>
                  <a:pt x="216" y="60"/>
                </a:lnTo>
                <a:lnTo>
                  <a:pt x="216" y="54"/>
                </a:lnTo>
                <a:lnTo>
                  <a:pt x="216" y="48"/>
                </a:lnTo>
                <a:lnTo>
                  <a:pt x="210" y="48"/>
                </a:lnTo>
                <a:lnTo>
                  <a:pt x="210" y="42"/>
                </a:lnTo>
                <a:lnTo>
                  <a:pt x="210" y="36"/>
                </a:lnTo>
                <a:lnTo>
                  <a:pt x="204" y="36"/>
                </a:lnTo>
                <a:lnTo>
                  <a:pt x="204" y="30"/>
                </a:lnTo>
                <a:lnTo>
                  <a:pt x="204" y="24"/>
                </a:lnTo>
                <a:lnTo>
                  <a:pt x="198" y="24"/>
                </a:lnTo>
                <a:lnTo>
                  <a:pt x="198" y="18"/>
                </a:lnTo>
                <a:lnTo>
                  <a:pt x="192" y="18"/>
                </a:lnTo>
                <a:lnTo>
                  <a:pt x="192" y="12"/>
                </a:lnTo>
                <a:lnTo>
                  <a:pt x="192" y="6"/>
                </a:lnTo>
                <a:lnTo>
                  <a:pt x="186" y="6"/>
                </a:lnTo>
                <a:lnTo>
                  <a:pt x="186" y="0"/>
                </a:lnTo>
                <a:lnTo>
                  <a:pt x="252" y="6"/>
                </a:lnTo>
                <a:lnTo>
                  <a:pt x="252" y="12"/>
                </a:lnTo>
                <a:lnTo>
                  <a:pt x="258" y="12"/>
                </a:lnTo>
                <a:lnTo>
                  <a:pt x="258" y="18"/>
                </a:lnTo>
                <a:lnTo>
                  <a:pt x="264" y="24"/>
                </a:lnTo>
                <a:lnTo>
                  <a:pt x="264" y="30"/>
                </a:lnTo>
                <a:lnTo>
                  <a:pt x="270" y="30"/>
                </a:lnTo>
                <a:lnTo>
                  <a:pt x="270" y="36"/>
                </a:lnTo>
                <a:lnTo>
                  <a:pt x="270" y="42"/>
                </a:lnTo>
                <a:lnTo>
                  <a:pt x="276" y="42"/>
                </a:lnTo>
                <a:lnTo>
                  <a:pt x="276" y="48"/>
                </a:lnTo>
                <a:lnTo>
                  <a:pt x="276" y="54"/>
                </a:lnTo>
                <a:lnTo>
                  <a:pt x="276" y="60"/>
                </a:lnTo>
                <a:lnTo>
                  <a:pt x="276" y="66"/>
                </a:lnTo>
                <a:lnTo>
                  <a:pt x="276" y="72"/>
                </a:lnTo>
                <a:lnTo>
                  <a:pt x="276" y="78"/>
                </a:lnTo>
                <a:lnTo>
                  <a:pt x="282" y="78"/>
                </a:lnTo>
                <a:lnTo>
                  <a:pt x="282" y="84"/>
                </a:lnTo>
                <a:lnTo>
                  <a:pt x="282" y="90"/>
                </a:lnTo>
                <a:lnTo>
                  <a:pt x="282" y="96"/>
                </a:lnTo>
                <a:lnTo>
                  <a:pt x="282" y="102"/>
                </a:lnTo>
                <a:lnTo>
                  <a:pt x="282" y="108"/>
                </a:lnTo>
                <a:lnTo>
                  <a:pt x="282" y="114"/>
                </a:lnTo>
                <a:lnTo>
                  <a:pt x="282" y="120"/>
                </a:lnTo>
                <a:lnTo>
                  <a:pt x="276" y="120"/>
                </a:lnTo>
                <a:lnTo>
                  <a:pt x="276" y="126"/>
                </a:lnTo>
                <a:lnTo>
                  <a:pt x="276" y="132"/>
                </a:lnTo>
                <a:lnTo>
                  <a:pt x="276" y="138"/>
                </a:lnTo>
                <a:lnTo>
                  <a:pt x="282" y="138"/>
                </a:lnTo>
                <a:lnTo>
                  <a:pt x="282" y="144"/>
                </a:lnTo>
                <a:lnTo>
                  <a:pt x="288" y="144"/>
                </a:lnTo>
                <a:lnTo>
                  <a:pt x="288" y="150"/>
                </a:lnTo>
                <a:lnTo>
                  <a:pt x="288" y="156"/>
                </a:lnTo>
                <a:lnTo>
                  <a:pt x="294" y="156"/>
                </a:lnTo>
                <a:lnTo>
                  <a:pt x="294" y="162"/>
                </a:lnTo>
                <a:lnTo>
                  <a:pt x="300" y="162"/>
                </a:lnTo>
                <a:close/>
              </a:path>
            </a:pathLst>
          </a:custGeom>
          <a:noFill/>
          <a:ln w="19050">
            <a:solidFill>
              <a:srgbClr val="64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45" name="Freeform 44">
            <a:extLst>
              <a:ext uri="{FF2B5EF4-FFF2-40B4-BE49-F238E27FC236}">
                <a16:creationId xmlns:a16="http://schemas.microsoft.com/office/drawing/2014/main" id="{1012D2FE-FDFB-AC62-7848-DC1008416324}"/>
              </a:ext>
            </a:extLst>
          </p:cNvPr>
          <p:cNvSpPr>
            <a:spLocks/>
          </p:cNvSpPr>
          <p:nvPr/>
        </p:nvSpPr>
        <p:spPr bwMode="auto">
          <a:xfrm>
            <a:off x="5443627" y="1863295"/>
            <a:ext cx="2333625" cy="1638300"/>
          </a:xfrm>
          <a:custGeom>
            <a:avLst/>
            <a:gdLst>
              <a:gd name="T0" fmla="*/ 918 w 1470"/>
              <a:gd name="T1" fmla="*/ 36 h 1032"/>
              <a:gd name="T2" fmla="*/ 942 w 1470"/>
              <a:gd name="T3" fmla="*/ 66 h 1032"/>
              <a:gd name="T4" fmla="*/ 954 w 1470"/>
              <a:gd name="T5" fmla="*/ 150 h 1032"/>
              <a:gd name="T6" fmla="*/ 990 w 1470"/>
              <a:gd name="T7" fmla="*/ 192 h 1032"/>
              <a:gd name="T8" fmla="*/ 1026 w 1470"/>
              <a:gd name="T9" fmla="*/ 210 h 1032"/>
              <a:gd name="T10" fmla="*/ 1074 w 1470"/>
              <a:gd name="T11" fmla="*/ 252 h 1032"/>
              <a:gd name="T12" fmla="*/ 1110 w 1470"/>
              <a:gd name="T13" fmla="*/ 288 h 1032"/>
              <a:gd name="T14" fmla="*/ 1176 w 1470"/>
              <a:gd name="T15" fmla="*/ 300 h 1032"/>
              <a:gd name="T16" fmla="*/ 1236 w 1470"/>
              <a:gd name="T17" fmla="*/ 330 h 1032"/>
              <a:gd name="T18" fmla="*/ 1284 w 1470"/>
              <a:gd name="T19" fmla="*/ 372 h 1032"/>
              <a:gd name="T20" fmla="*/ 1320 w 1470"/>
              <a:gd name="T21" fmla="*/ 414 h 1032"/>
              <a:gd name="T22" fmla="*/ 1362 w 1470"/>
              <a:gd name="T23" fmla="*/ 480 h 1032"/>
              <a:gd name="T24" fmla="*/ 1410 w 1470"/>
              <a:gd name="T25" fmla="*/ 558 h 1032"/>
              <a:gd name="T26" fmla="*/ 1446 w 1470"/>
              <a:gd name="T27" fmla="*/ 612 h 1032"/>
              <a:gd name="T28" fmla="*/ 1470 w 1470"/>
              <a:gd name="T29" fmla="*/ 684 h 1032"/>
              <a:gd name="T30" fmla="*/ 1434 w 1470"/>
              <a:gd name="T31" fmla="*/ 738 h 1032"/>
              <a:gd name="T32" fmla="*/ 1368 w 1470"/>
              <a:gd name="T33" fmla="*/ 780 h 1032"/>
              <a:gd name="T34" fmla="*/ 1296 w 1470"/>
              <a:gd name="T35" fmla="*/ 756 h 1032"/>
              <a:gd name="T36" fmla="*/ 1260 w 1470"/>
              <a:gd name="T37" fmla="*/ 744 h 1032"/>
              <a:gd name="T38" fmla="*/ 1194 w 1470"/>
              <a:gd name="T39" fmla="*/ 762 h 1032"/>
              <a:gd name="T40" fmla="*/ 1140 w 1470"/>
              <a:gd name="T41" fmla="*/ 810 h 1032"/>
              <a:gd name="T42" fmla="*/ 1068 w 1470"/>
              <a:gd name="T43" fmla="*/ 816 h 1032"/>
              <a:gd name="T44" fmla="*/ 1032 w 1470"/>
              <a:gd name="T45" fmla="*/ 870 h 1032"/>
              <a:gd name="T46" fmla="*/ 1008 w 1470"/>
              <a:gd name="T47" fmla="*/ 942 h 1032"/>
              <a:gd name="T48" fmla="*/ 972 w 1470"/>
              <a:gd name="T49" fmla="*/ 996 h 1032"/>
              <a:gd name="T50" fmla="*/ 912 w 1470"/>
              <a:gd name="T51" fmla="*/ 1026 h 1032"/>
              <a:gd name="T52" fmla="*/ 882 w 1470"/>
              <a:gd name="T53" fmla="*/ 966 h 1032"/>
              <a:gd name="T54" fmla="*/ 858 w 1470"/>
              <a:gd name="T55" fmla="*/ 906 h 1032"/>
              <a:gd name="T56" fmla="*/ 822 w 1470"/>
              <a:gd name="T57" fmla="*/ 852 h 1032"/>
              <a:gd name="T58" fmla="*/ 780 w 1470"/>
              <a:gd name="T59" fmla="*/ 798 h 1032"/>
              <a:gd name="T60" fmla="*/ 726 w 1470"/>
              <a:gd name="T61" fmla="*/ 768 h 1032"/>
              <a:gd name="T62" fmla="*/ 672 w 1470"/>
              <a:gd name="T63" fmla="*/ 804 h 1032"/>
              <a:gd name="T64" fmla="*/ 618 w 1470"/>
              <a:gd name="T65" fmla="*/ 810 h 1032"/>
              <a:gd name="T66" fmla="*/ 576 w 1470"/>
              <a:gd name="T67" fmla="*/ 774 h 1032"/>
              <a:gd name="T68" fmla="*/ 552 w 1470"/>
              <a:gd name="T69" fmla="*/ 780 h 1032"/>
              <a:gd name="T70" fmla="*/ 504 w 1470"/>
              <a:gd name="T71" fmla="*/ 744 h 1032"/>
              <a:gd name="T72" fmla="*/ 468 w 1470"/>
              <a:gd name="T73" fmla="*/ 690 h 1032"/>
              <a:gd name="T74" fmla="*/ 438 w 1470"/>
              <a:gd name="T75" fmla="*/ 642 h 1032"/>
              <a:gd name="T76" fmla="*/ 396 w 1470"/>
              <a:gd name="T77" fmla="*/ 594 h 1032"/>
              <a:gd name="T78" fmla="*/ 354 w 1470"/>
              <a:gd name="T79" fmla="*/ 540 h 1032"/>
              <a:gd name="T80" fmla="*/ 312 w 1470"/>
              <a:gd name="T81" fmla="*/ 486 h 1032"/>
              <a:gd name="T82" fmla="*/ 276 w 1470"/>
              <a:gd name="T83" fmla="*/ 426 h 1032"/>
              <a:gd name="T84" fmla="*/ 216 w 1470"/>
              <a:gd name="T85" fmla="*/ 402 h 1032"/>
              <a:gd name="T86" fmla="*/ 174 w 1470"/>
              <a:gd name="T87" fmla="*/ 354 h 1032"/>
              <a:gd name="T88" fmla="*/ 126 w 1470"/>
              <a:gd name="T89" fmla="*/ 312 h 1032"/>
              <a:gd name="T90" fmla="*/ 84 w 1470"/>
              <a:gd name="T91" fmla="*/ 264 h 1032"/>
              <a:gd name="T92" fmla="*/ 12 w 1470"/>
              <a:gd name="T93" fmla="*/ 246 h 1032"/>
              <a:gd name="T94" fmla="*/ 12 w 1470"/>
              <a:gd name="T95" fmla="*/ 180 h 1032"/>
              <a:gd name="T96" fmla="*/ 54 w 1470"/>
              <a:gd name="T97" fmla="*/ 132 h 1032"/>
              <a:gd name="T98" fmla="*/ 120 w 1470"/>
              <a:gd name="T99" fmla="*/ 132 h 1032"/>
              <a:gd name="T100" fmla="*/ 186 w 1470"/>
              <a:gd name="T101" fmla="*/ 144 h 1032"/>
              <a:gd name="T102" fmla="*/ 246 w 1470"/>
              <a:gd name="T103" fmla="*/ 174 h 1032"/>
              <a:gd name="T104" fmla="*/ 282 w 1470"/>
              <a:gd name="T105" fmla="*/ 156 h 1032"/>
              <a:gd name="T106" fmla="*/ 354 w 1470"/>
              <a:gd name="T107" fmla="*/ 132 h 1032"/>
              <a:gd name="T108" fmla="*/ 420 w 1470"/>
              <a:gd name="T109" fmla="*/ 108 h 1032"/>
              <a:gd name="T110" fmla="*/ 480 w 1470"/>
              <a:gd name="T111" fmla="*/ 60 h 1032"/>
              <a:gd name="T112" fmla="*/ 540 w 1470"/>
              <a:gd name="T113" fmla="*/ 78 h 1032"/>
              <a:gd name="T114" fmla="*/ 612 w 1470"/>
              <a:gd name="T115" fmla="*/ 90 h 1032"/>
              <a:gd name="T116" fmla="*/ 666 w 1470"/>
              <a:gd name="T117" fmla="*/ 126 h 1032"/>
              <a:gd name="T118" fmla="*/ 726 w 1470"/>
              <a:gd name="T119" fmla="*/ 96 h 1032"/>
              <a:gd name="T120" fmla="*/ 792 w 1470"/>
              <a:gd name="T121" fmla="*/ 60 h 1032"/>
              <a:gd name="T122" fmla="*/ 840 w 1470"/>
              <a:gd name="T123" fmla="*/ 18 h 1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470" h="1032">
                <a:moveTo>
                  <a:pt x="900" y="6"/>
                </a:moveTo>
                <a:lnTo>
                  <a:pt x="906" y="6"/>
                </a:lnTo>
                <a:lnTo>
                  <a:pt x="912" y="6"/>
                </a:lnTo>
                <a:lnTo>
                  <a:pt x="912" y="12"/>
                </a:lnTo>
                <a:lnTo>
                  <a:pt x="918" y="12"/>
                </a:lnTo>
                <a:lnTo>
                  <a:pt x="918" y="18"/>
                </a:lnTo>
                <a:lnTo>
                  <a:pt x="912" y="18"/>
                </a:lnTo>
                <a:lnTo>
                  <a:pt x="912" y="24"/>
                </a:lnTo>
                <a:lnTo>
                  <a:pt x="912" y="30"/>
                </a:lnTo>
                <a:lnTo>
                  <a:pt x="912" y="36"/>
                </a:lnTo>
                <a:lnTo>
                  <a:pt x="906" y="36"/>
                </a:lnTo>
                <a:lnTo>
                  <a:pt x="912" y="36"/>
                </a:lnTo>
                <a:lnTo>
                  <a:pt x="912" y="42"/>
                </a:lnTo>
                <a:lnTo>
                  <a:pt x="918" y="42"/>
                </a:lnTo>
                <a:lnTo>
                  <a:pt x="918" y="36"/>
                </a:lnTo>
                <a:lnTo>
                  <a:pt x="924" y="36"/>
                </a:lnTo>
                <a:lnTo>
                  <a:pt x="924" y="42"/>
                </a:lnTo>
                <a:lnTo>
                  <a:pt x="924" y="48"/>
                </a:lnTo>
                <a:lnTo>
                  <a:pt x="924" y="54"/>
                </a:lnTo>
                <a:lnTo>
                  <a:pt x="918" y="54"/>
                </a:lnTo>
                <a:lnTo>
                  <a:pt x="918" y="60"/>
                </a:lnTo>
                <a:lnTo>
                  <a:pt x="924" y="60"/>
                </a:lnTo>
                <a:lnTo>
                  <a:pt x="924" y="66"/>
                </a:lnTo>
                <a:lnTo>
                  <a:pt x="924" y="72"/>
                </a:lnTo>
                <a:lnTo>
                  <a:pt x="924" y="66"/>
                </a:lnTo>
                <a:lnTo>
                  <a:pt x="930" y="66"/>
                </a:lnTo>
                <a:lnTo>
                  <a:pt x="930" y="60"/>
                </a:lnTo>
                <a:lnTo>
                  <a:pt x="936" y="60"/>
                </a:lnTo>
                <a:lnTo>
                  <a:pt x="936" y="66"/>
                </a:lnTo>
                <a:lnTo>
                  <a:pt x="942" y="66"/>
                </a:lnTo>
                <a:lnTo>
                  <a:pt x="942" y="72"/>
                </a:lnTo>
                <a:lnTo>
                  <a:pt x="942" y="78"/>
                </a:lnTo>
                <a:lnTo>
                  <a:pt x="942" y="84"/>
                </a:lnTo>
                <a:lnTo>
                  <a:pt x="942" y="90"/>
                </a:lnTo>
                <a:lnTo>
                  <a:pt x="942" y="96"/>
                </a:lnTo>
                <a:lnTo>
                  <a:pt x="942" y="102"/>
                </a:lnTo>
                <a:lnTo>
                  <a:pt x="948" y="102"/>
                </a:lnTo>
                <a:lnTo>
                  <a:pt x="948" y="108"/>
                </a:lnTo>
                <a:lnTo>
                  <a:pt x="948" y="114"/>
                </a:lnTo>
                <a:lnTo>
                  <a:pt x="948" y="120"/>
                </a:lnTo>
                <a:lnTo>
                  <a:pt x="948" y="126"/>
                </a:lnTo>
                <a:lnTo>
                  <a:pt x="948" y="132"/>
                </a:lnTo>
                <a:lnTo>
                  <a:pt x="948" y="138"/>
                </a:lnTo>
                <a:lnTo>
                  <a:pt x="954" y="144"/>
                </a:lnTo>
                <a:lnTo>
                  <a:pt x="954" y="150"/>
                </a:lnTo>
                <a:lnTo>
                  <a:pt x="954" y="156"/>
                </a:lnTo>
                <a:lnTo>
                  <a:pt x="960" y="156"/>
                </a:lnTo>
                <a:lnTo>
                  <a:pt x="966" y="156"/>
                </a:lnTo>
                <a:lnTo>
                  <a:pt x="966" y="162"/>
                </a:lnTo>
                <a:lnTo>
                  <a:pt x="972" y="162"/>
                </a:lnTo>
                <a:lnTo>
                  <a:pt x="972" y="168"/>
                </a:lnTo>
                <a:lnTo>
                  <a:pt x="972" y="174"/>
                </a:lnTo>
                <a:lnTo>
                  <a:pt x="966" y="174"/>
                </a:lnTo>
                <a:lnTo>
                  <a:pt x="966" y="180"/>
                </a:lnTo>
                <a:lnTo>
                  <a:pt x="966" y="186"/>
                </a:lnTo>
                <a:lnTo>
                  <a:pt x="972" y="186"/>
                </a:lnTo>
                <a:lnTo>
                  <a:pt x="978" y="186"/>
                </a:lnTo>
                <a:lnTo>
                  <a:pt x="978" y="192"/>
                </a:lnTo>
                <a:lnTo>
                  <a:pt x="984" y="192"/>
                </a:lnTo>
                <a:lnTo>
                  <a:pt x="990" y="192"/>
                </a:lnTo>
                <a:lnTo>
                  <a:pt x="996" y="192"/>
                </a:lnTo>
                <a:lnTo>
                  <a:pt x="996" y="186"/>
                </a:lnTo>
                <a:lnTo>
                  <a:pt x="1002" y="186"/>
                </a:lnTo>
                <a:lnTo>
                  <a:pt x="1002" y="180"/>
                </a:lnTo>
                <a:lnTo>
                  <a:pt x="1008" y="180"/>
                </a:lnTo>
                <a:lnTo>
                  <a:pt x="1014" y="180"/>
                </a:lnTo>
                <a:lnTo>
                  <a:pt x="1020" y="180"/>
                </a:lnTo>
                <a:lnTo>
                  <a:pt x="1026" y="180"/>
                </a:lnTo>
                <a:lnTo>
                  <a:pt x="1026" y="186"/>
                </a:lnTo>
                <a:lnTo>
                  <a:pt x="1026" y="192"/>
                </a:lnTo>
                <a:lnTo>
                  <a:pt x="1032" y="192"/>
                </a:lnTo>
                <a:lnTo>
                  <a:pt x="1032" y="198"/>
                </a:lnTo>
                <a:lnTo>
                  <a:pt x="1032" y="204"/>
                </a:lnTo>
                <a:lnTo>
                  <a:pt x="1032" y="210"/>
                </a:lnTo>
                <a:lnTo>
                  <a:pt x="1026" y="210"/>
                </a:lnTo>
                <a:lnTo>
                  <a:pt x="1026" y="216"/>
                </a:lnTo>
                <a:lnTo>
                  <a:pt x="1032" y="216"/>
                </a:lnTo>
                <a:lnTo>
                  <a:pt x="1032" y="222"/>
                </a:lnTo>
                <a:lnTo>
                  <a:pt x="1038" y="222"/>
                </a:lnTo>
                <a:lnTo>
                  <a:pt x="1044" y="222"/>
                </a:lnTo>
                <a:lnTo>
                  <a:pt x="1044" y="228"/>
                </a:lnTo>
                <a:lnTo>
                  <a:pt x="1050" y="228"/>
                </a:lnTo>
                <a:lnTo>
                  <a:pt x="1050" y="234"/>
                </a:lnTo>
                <a:lnTo>
                  <a:pt x="1056" y="234"/>
                </a:lnTo>
                <a:lnTo>
                  <a:pt x="1056" y="240"/>
                </a:lnTo>
                <a:lnTo>
                  <a:pt x="1056" y="246"/>
                </a:lnTo>
                <a:lnTo>
                  <a:pt x="1056" y="252"/>
                </a:lnTo>
                <a:lnTo>
                  <a:pt x="1062" y="252"/>
                </a:lnTo>
                <a:lnTo>
                  <a:pt x="1068" y="252"/>
                </a:lnTo>
                <a:lnTo>
                  <a:pt x="1074" y="252"/>
                </a:lnTo>
                <a:lnTo>
                  <a:pt x="1074" y="246"/>
                </a:lnTo>
                <a:lnTo>
                  <a:pt x="1074" y="252"/>
                </a:lnTo>
                <a:lnTo>
                  <a:pt x="1080" y="252"/>
                </a:lnTo>
                <a:lnTo>
                  <a:pt x="1080" y="258"/>
                </a:lnTo>
                <a:lnTo>
                  <a:pt x="1080" y="264"/>
                </a:lnTo>
                <a:lnTo>
                  <a:pt x="1080" y="270"/>
                </a:lnTo>
                <a:lnTo>
                  <a:pt x="1080" y="276"/>
                </a:lnTo>
                <a:lnTo>
                  <a:pt x="1086" y="276"/>
                </a:lnTo>
                <a:lnTo>
                  <a:pt x="1086" y="282"/>
                </a:lnTo>
                <a:lnTo>
                  <a:pt x="1092" y="282"/>
                </a:lnTo>
                <a:lnTo>
                  <a:pt x="1092" y="276"/>
                </a:lnTo>
                <a:lnTo>
                  <a:pt x="1092" y="282"/>
                </a:lnTo>
                <a:lnTo>
                  <a:pt x="1098" y="282"/>
                </a:lnTo>
                <a:lnTo>
                  <a:pt x="1104" y="288"/>
                </a:lnTo>
                <a:lnTo>
                  <a:pt x="1110" y="288"/>
                </a:lnTo>
                <a:lnTo>
                  <a:pt x="1116" y="288"/>
                </a:lnTo>
                <a:lnTo>
                  <a:pt x="1122" y="288"/>
                </a:lnTo>
                <a:lnTo>
                  <a:pt x="1128" y="288"/>
                </a:lnTo>
                <a:lnTo>
                  <a:pt x="1128" y="282"/>
                </a:lnTo>
                <a:lnTo>
                  <a:pt x="1134" y="282"/>
                </a:lnTo>
                <a:lnTo>
                  <a:pt x="1140" y="282"/>
                </a:lnTo>
                <a:lnTo>
                  <a:pt x="1146" y="282"/>
                </a:lnTo>
                <a:lnTo>
                  <a:pt x="1152" y="282"/>
                </a:lnTo>
                <a:lnTo>
                  <a:pt x="1152" y="288"/>
                </a:lnTo>
                <a:lnTo>
                  <a:pt x="1152" y="294"/>
                </a:lnTo>
                <a:lnTo>
                  <a:pt x="1158" y="294"/>
                </a:lnTo>
                <a:lnTo>
                  <a:pt x="1164" y="294"/>
                </a:lnTo>
                <a:lnTo>
                  <a:pt x="1170" y="294"/>
                </a:lnTo>
                <a:lnTo>
                  <a:pt x="1170" y="300"/>
                </a:lnTo>
                <a:lnTo>
                  <a:pt x="1176" y="300"/>
                </a:lnTo>
                <a:lnTo>
                  <a:pt x="1182" y="300"/>
                </a:lnTo>
                <a:lnTo>
                  <a:pt x="1188" y="300"/>
                </a:lnTo>
                <a:lnTo>
                  <a:pt x="1188" y="306"/>
                </a:lnTo>
                <a:lnTo>
                  <a:pt x="1194" y="306"/>
                </a:lnTo>
                <a:lnTo>
                  <a:pt x="1194" y="312"/>
                </a:lnTo>
                <a:lnTo>
                  <a:pt x="1200" y="312"/>
                </a:lnTo>
                <a:lnTo>
                  <a:pt x="1206" y="312"/>
                </a:lnTo>
                <a:lnTo>
                  <a:pt x="1212" y="312"/>
                </a:lnTo>
                <a:lnTo>
                  <a:pt x="1218" y="312"/>
                </a:lnTo>
                <a:lnTo>
                  <a:pt x="1218" y="318"/>
                </a:lnTo>
                <a:lnTo>
                  <a:pt x="1218" y="324"/>
                </a:lnTo>
                <a:lnTo>
                  <a:pt x="1224" y="324"/>
                </a:lnTo>
                <a:lnTo>
                  <a:pt x="1230" y="324"/>
                </a:lnTo>
                <a:lnTo>
                  <a:pt x="1230" y="330"/>
                </a:lnTo>
                <a:lnTo>
                  <a:pt x="1236" y="330"/>
                </a:lnTo>
                <a:lnTo>
                  <a:pt x="1236" y="336"/>
                </a:lnTo>
                <a:lnTo>
                  <a:pt x="1242" y="336"/>
                </a:lnTo>
                <a:lnTo>
                  <a:pt x="1248" y="336"/>
                </a:lnTo>
                <a:lnTo>
                  <a:pt x="1248" y="342"/>
                </a:lnTo>
                <a:lnTo>
                  <a:pt x="1254" y="342"/>
                </a:lnTo>
                <a:lnTo>
                  <a:pt x="1254" y="348"/>
                </a:lnTo>
                <a:lnTo>
                  <a:pt x="1260" y="348"/>
                </a:lnTo>
                <a:lnTo>
                  <a:pt x="1260" y="354"/>
                </a:lnTo>
                <a:lnTo>
                  <a:pt x="1260" y="360"/>
                </a:lnTo>
                <a:lnTo>
                  <a:pt x="1266" y="360"/>
                </a:lnTo>
                <a:lnTo>
                  <a:pt x="1266" y="366"/>
                </a:lnTo>
                <a:lnTo>
                  <a:pt x="1272" y="366"/>
                </a:lnTo>
                <a:lnTo>
                  <a:pt x="1272" y="372"/>
                </a:lnTo>
                <a:lnTo>
                  <a:pt x="1278" y="372"/>
                </a:lnTo>
                <a:lnTo>
                  <a:pt x="1284" y="372"/>
                </a:lnTo>
                <a:lnTo>
                  <a:pt x="1284" y="366"/>
                </a:lnTo>
                <a:lnTo>
                  <a:pt x="1284" y="372"/>
                </a:lnTo>
                <a:lnTo>
                  <a:pt x="1290" y="372"/>
                </a:lnTo>
                <a:lnTo>
                  <a:pt x="1296" y="372"/>
                </a:lnTo>
                <a:lnTo>
                  <a:pt x="1302" y="372"/>
                </a:lnTo>
                <a:lnTo>
                  <a:pt x="1302" y="378"/>
                </a:lnTo>
                <a:lnTo>
                  <a:pt x="1308" y="378"/>
                </a:lnTo>
                <a:lnTo>
                  <a:pt x="1308" y="384"/>
                </a:lnTo>
                <a:lnTo>
                  <a:pt x="1308" y="390"/>
                </a:lnTo>
                <a:lnTo>
                  <a:pt x="1308" y="396"/>
                </a:lnTo>
                <a:lnTo>
                  <a:pt x="1314" y="396"/>
                </a:lnTo>
                <a:lnTo>
                  <a:pt x="1314" y="402"/>
                </a:lnTo>
                <a:lnTo>
                  <a:pt x="1314" y="408"/>
                </a:lnTo>
                <a:lnTo>
                  <a:pt x="1314" y="414"/>
                </a:lnTo>
                <a:lnTo>
                  <a:pt x="1320" y="414"/>
                </a:lnTo>
                <a:lnTo>
                  <a:pt x="1320" y="420"/>
                </a:lnTo>
                <a:lnTo>
                  <a:pt x="1320" y="426"/>
                </a:lnTo>
                <a:lnTo>
                  <a:pt x="1326" y="426"/>
                </a:lnTo>
                <a:lnTo>
                  <a:pt x="1326" y="432"/>
                </a:lnTo>
                <a:lnTo>
                  <a:pt x="1332" y="432"/>
                </a:lnTo>
                <a:lnTo>
                  <a:pt x="1338" y="432"/>
                </a:lnTo>
                <a:lnTo>
                  <a:pt x="1338" y="438"/>
                </a:lnTo>
                <a:lnTo>
                  <a:pt x="1344" y="438"/>
                </a:lnTo>
                <a:lnTo>
                  <a:pt x="1344" y="444"/>
                </a:lnTo>
                <a:lnTo>
                  <a:pt x="1350" y="444"/>
                </a:lnTo>
                <a:lnTo>
                  <a:pt x="1356" y="450"/>
                </a:lnTo>
                <a:lnTo>
                  <a:pt x="1356" y="456"/>
                </a:lnTo>
                <a:lnTo>
                  <a:pt x="1362" y="462"/>
                </a:lnTo>
                <a:lnTo>
                  <a:pt x="1362" y="468"/>
                </a:lnTo>
                <a:lnTo>
                  <a:pt x="1362" y="480"/>
                </a:lnTo>
                <a:lnTo>
                  <a:pt x="1368" y="486"/>
                </a:lnTo>
                <a:lnTo>
                  <a:pt x="1368" y="492"/>
                </a:lnTo>
                <a:lnTo>
                  <a:pt x="1368" y="498"/>
                </a:lnTo>
                <a:lnTo>
                  <a:pt x="1368" y="504"/>
                </a:lnTo>
                <a:lnTo>
                  <a:pt x="1368" y="510"/>
                </a:lnTo>
                <a:lnTo>
                  <a:pt x="1368" y="516"/>
                </a:lnTo>
                <a:lnTo>
                  <a:pt x="1374" y="516"/>
                </a:lnTo>
                <a:lnTo>
                  <a:pt x="1374" y="522"/>
                </a:lnTo>
                <a:lnTo>
                  <a:pt x="1380" y="528"/>
                </a:lnTo>
                <a:lnTo>
                  <a:pt x="1386" y="534"/>
                </a:lnTo>
                <a:lnTo>
                  <a:pt x="1386" y="540"/>
                </a:lnTo>
                <a:lnTo>
                  <a:pt x="1392" y="546"/>
                </a:lnTo>
                <a:lnTo>
                  <a:pt x="1398" y="546"/>
                </a:lnTo>
                <a:lnTo>
                  <a:pt x="1410" y="552"/>
                </a:lnTo>
                <a:lnTo>
                  <a:pt x="1410" y="558"/>
                </a:lnTo>
                <a:lnTo>
                  <a:pt x="1416" y="564"/>
                </a:lnTo>
                <a:lnTo>
                  <a:pt x="1416" y="570"/>
                </a:lnTo>
                <a:lnTo>
                  <a:pt x="1416" y="576"/>
                </a:lnTo>
                <a:lnTo>
                  <a:pt x="1422" y="576"/>
                </a:lnTo>
                <a:lnTo>
                  <a:pt x="1422" y="582"/>
                </a:lnTo>
                <a:lnTo>
                  <a:pt x="1428" y="588"/>
                </a:lnTo>
                <a:lnTo>
                  <a:pt x="1434" y="588"/>
                </a:lnTo>
                <a:lnTo>
                  <a:pt x="1440" y="588"/>
                </a:lnTo>
                <a:lnTo>
                  <a:pt x="1446" y="588"/>
                </a:lnTo>
                <a:lnTo>
                  <a:pt x="1446" y="594"/>
                </a:lnTo>
                <a:lnTo>
                  <a:pt x="1452" y="594"/>
                </a:lnTo>
                <a:lnTo>
                  <a:pt x="1452" y="600"/>
                </a:lnTo>
                <a:lnTo>
                  <a:pt x="1452" y="606"/>
                </a:lnTo>
                <a:lnTo>
                  <a:pt x="1446" y="606"/>
                </a:lnTo>
                <a:lnTo>
                  <a:pt x="1446" y="612"/>
                </a:lnTo>
                <a:lnTo>
                  <a:pt x="1446" y="618"/>
                </a:lnTo>
                <a:lnTo>
                  <a:pt x="1452" y="618"/>
                </a:lnTo>
                <a:lnTo>
                  <a:pt x="1452" y="624"/>
                </a:lnTo>
                <a:lnTo>
                  <a:pt x="1452" y="630"/>
                </a:lnTo>
                <a:lnTo>
                  <a:pt x="1446" y="636"/>
                </a:lnTo>
                <a:lnTo>
                  <a:pt x="1452" y="642"/>
                </a:lnTo>
                <a:lnTo>
                  <a:pt x="1452" y="648"/>
                </a:lnTo>
                <a:lnTo>
                  <a:pt x="1458" y="654"/>
                </a:lnTo>
                <a:lnTo>
                  <a:pt x="1458" y="660"/>
                </a:lnTo>
                <a:lnTo>
                  <a:pt x="1458" y="666"/>
                </a:lnTo>
                <a:lnTo>
                  <a:pt x="1464" y="666"/>
                </a:lnTo>
                <a:lnTo>
                  <a:pt x="1464" y="672"/>
                </a:lnTo>
                <a:lnTo>
                  <a:pt x="1470" y="672"/>
                </a:lnTo>
                <a:lnTo>
                  <a:pt x="1470" y="678"/>
                </a:lnTo>
                <a:lnTo>
                  <a:pt x="1470" y="684"/>
                </a:lnTo>
                <a:lnTo>
                  <a:pt x="1464" y="690"/>
                </a:lnTo>
                <a:lnTo>
                  <a:pt x="1464" y="696"/>
                </a:lnTo>
                <a:lnTo>
                  <a:pt x="1458" y="696"/>
                </a:lnTo>
                <a:lnTo>
                  <a:pt x="1458" y="702"/>
                </a:lnTo>
                <a:lnTo>
                  <a:pt x="1458" y="708"/>
                </a:lnTo>
                <a:lnTo>
                  <a:pt x="1464" y="708"/>
                </a:lnTo>
                <a:lnTo>
                  <a:pt x="1464" y="714"/>
                </a:lnTo>
                <a:lnTo>
                  <a:pt x="1458" y="714"/>
                </a:lnTo>
                <a:lnTo>
                  <a:pt x="1458" y="720"/>
                </a:lnTo>
                <a:lnTo>
                  <a:pt x="1458" y="726"/>
                </a:lnTo>
                <a:lnTo>
                  <a:pt x="1452" y="726"/>
                </a:lnTo>
                <a:lnTo>
                  <a:pt x="1452" y="732"/>
                </a:lnTo>
                <a:lnTo>
                  <a:pt x="1446" y="738"/>
                </a:lnTo>
                <a:lnTo>
                  <a:pt x="1440" y="738"/>
                </a:lnTo>
                <a:lnTo>
                  <a:pt x="1434" y="738"/>
                </a:lnTo>
                <a:lnTo>
                  <a:pt x="1428" y="738"/>
                </a:lnTo>
                <a:lnTo>
                  <a:pt x="1422" y="738"/>
                </a:lnTo>
                <a:lnTo>
                  <a:pt x="1416" y="744"/>
                </a:lnTo>
                <a:lnTo>
                  <a:pt x="1416" y="750"/>
                </a:lnTo>
                <a:lnTo>
                  <a:pt x="1410" y="756"/>
                </a:lnTo>
                <a:lnTo>
                  <a:pt x="1404" y="762"/>
                </a:lnTo>
                <a:lnTo>
                  <a:pt x="1398" y="768"/>
                </a:lnTo>
                <a:lnTo>
                  <a:pt x="1398" y="774"/>
                </a:lnTo>
                <a:lnTo>
                  <a:pt x="1398" y="780"/>
                </a:lnTo>
                <a:lnTo>
                  <a:pt x="1398" y="786"/>
                </a:lnTo>
                <a:lnTo>
                  <a:pt x="1392" y="786"/>
                </a:lnTo>
                <a:lnTo>
                  <a:pt x="1386" y="786"/>
                </a:lnTo>
                <a:lnTo>
                  <a:pt x="1380" y="786"/>
                </a:lnTo>
                <a:lnTo>
                  <a:pt x="1374" y="786"/>
                </a:lnTo>
                <a:lnTo>
                  <a:pt x="1368" y="780"/>
                </a:lnTo>
                <a:lnTo>
                  <a:pt x="1356" y="780"/>
                </a:lnTo>
                <a:lnTo>
                  <a:pt x="1350" y="780"/>
                </a:lnTo>
                <a:lnTo>
                  <a:pt x="1344" y="780"/>
                </a:lnTo>
                <a:lnTo>
                  <a:pt x="1344" y="774"/>
                </a:lnTo>
                <a:lnTo>
                  <a:pt x="1338" y="774"/>
                </a:lnTo>
                <a:lnTo>
                  <a:pt x="1338" y="768"/>
                </a:lnTo>
                <a:lnTo>
                  <a:pt x="1332" y="768"/>
                </a:lnTo>
                <a:lnTo>
                  <a:pt x="1332" y="762"/>
                </a:lnTo>
                <a:lnTo>
                  <a:pt x="1326" y="762"/>
                </a:lnTo>
                <a:lnTo>
                  <a:pt x="1320" y="762"/>
                </a:lnTo>
                <a:lnTo>
                  <a:pt x="1314" y="762"/>
                </a:lnTo>
                <a:lnTo>
                  <a:pt x="1308" y="762"/>
                </a:lnTo>
                <a:lnTo>
                  <a:pt x="1302" y="762"/>
                </a:lnTo>
                <a:lnTo>
                  <a:pt x="1302" y="756"/>
                </a:lnTo>
                <a:lnTo>
                  <a:pt x="1296" y="756"/>
                </a:lnTo>
                <a:lnTo>
                  <a:pt x="1290" y="756"/>
                </a:lnTo>
                <a:lnTo>
                  <a:pt x="1284" y="762"/>
                </a:lnTo>
                <a:lnTo>
                  <a:pt x="1284" y="756"/>
                </a:lnTo>
                <a:lnTo>
                  <a:pt x="1284" y="750"/>
                </a:lnTo>
                <a:lnTo>
                  <a:pt x="1278" y="750"/>
                </a:lnTo>
                <a:lnTo>
                  <a:pt x="1272" y="750"/>
                </a:lnTo>
                <a:lnTo>
                  <a:pt x="1272" y="744"/>
                </a:lnTo>
                <a:lnTo>
                  <a:pt x="1266" y="744"/>
                </a:lnTo>
                <a:lnTo>
                  <a:pt x="1272" y="744"/>
                </a:lnTo>
                <a:lnTo>
                  <a:pt x="1272" y="738"/>
                </a:lnTo>
                <a:lnTo>
                  <a:pt x="1272" y="732"/>
                </a:lnTo>
                <a:lnTo>
                  <a:pt x="1266" y="732"/>
                </a:lnTo>
                <a:lnTo>
                  <a:pt x="1266" y="738"/>
                </a:lnTo>
                <a:lnTo>
                  <a:pt x="1260" y="738"/>
                </a:lnTo>
                <a:lnTo>
                  <a:pt x="1260" y="744"/>
                </a:lnTo>
                <a:lnTo>
                  <a:pt x="1254" y="744"/>
                </a:lnTo>
                <a:lnTo>
                  <a:pt x="1248" y="738"/>
                </a:lnTo>
                <a:lnTo>
                  <a:pt x="1242" y="738"/>
                </a:lnTo>
                <a:lnTo>
                  <a:pt x="1242" y="732"/>
                </a:lnTo>
                <a:lnTo>
                  <a:pt x="1236" y="732"/>
                </a:lnTo>
                <a:lnTo>
                  <a:pt x="1230" y="732"/>
                </a:lnTo>
                <a:lnTo>
                  <a:pt x="1224" y="738"/>
                </a:lnTo>
                <a:lnTo>
                  <a:pt x="1218" y="738"/>
                </a:lnTo>
                <a:lnTo>
                  <a:pt x="1218" y="744"/>
                </a:lnTo>
                <a:lnTo>
                  <a:pt x="1212" y="744"/>
                </a:lnTo>
                <a:lnTo>
                  <a:pt x="1206" y="744"/>
                </a:lnTo>
                <a:lnTo>
                  <a:pt x="1200" y="744"/>
                </a:lnTo>
                <a:lnTo>
                  <a:pt x="1200" y="750"/>
                </a:lnTo>
                <a:lnTo>
                  <a:pt x="1194" y="756"/>
                </a:lnTo>
                <a:lnTo>
                  <a:pt x="1194" y="762"/>
                </a:lnTo>
                <a:lnTo>
                  <a:pt x="1188" y="768"/>
                </a:lnTo>
                <a:lnTo>
                  <a:pt x="1182" y="774"/>
                </a:lnTo>
                <a:lnTo>
                  <a:pt x="1176" y="774"/>
                </a:lnTo>
                <a:lnTo>
                  <a:pt x="1176" y="780"/>
                </a:lnTo>
                <a:lnTo>
                  <a:pt x="1170" y="780"/>
                </a:lnTo>
                <a:lnTo>
                  <a:pt x="1170" y="786"/>
                </a:lnTo>
                <a:lnTo>
                  <a:pt x="1164" y="786"/>
                </a:lnTo>
                <a:lnTo>
                  <a:pt x="1164" y="792"/>
                </a:lnTo>
                <a:lnTo>
                  <a:pt x="1164" y="798"/>
                </a:lnTo>
                <a:lnTo>
                  <a:pt x="1158" y="798"/>
                </a:lnTo>
                <a:lnTo>
                  <a:pt x="1158" y="804"/>
                </a:lnTo>
                <a:lnTo>
                  <a:pt x="1158" y="810"/>
                </a:lnTo>
                <a:lnTo>
                  <a:pt x="1152" y="810"/>
                </a:lnTo>
                <a:lnTo>
                  <a:pt x="1146" y="810"/>
                </a:lnTo>
                <a:lnTo>
                  <a:pt x="1140" y="810"/>
                </a:lnTo>
                <a:lnTo>
                  <a:pt x="1140" y="816"/>
                </a:lnTo>
                <a:lnTo>
                  <a:pt x="1134" y="822"/>
                </a:lnTo>
                <a:lnTo>
                  <a:pt x="1128" y="822"/>
                </a:lnTo>
                <a:lnTo>
                  <a:pt x="1122" y="822"/>
                </a:lnTo>
                <a:lnTo>
                  <a:pt x="1116" y="822"/>
                </a:lnTo>
                <a:lnTo>
                  <a:pt x="1110" y="822"/>
                </a:lnTo>
                <a:lnTo>
                  <a:pt x="1104" y="822"/>
                </a:lnTo>
                <a:lnTo>
                  <a:pt x="1104" y="828"/>
                </a:lnTo>
                <a:lnTo>
                  <a:pt x="1098" y="828"/>
                </a:lnTo>
                <a:lnTo>
                  <a:pt x="1098" y="822"/>
                </a:lnTo>
                <a:lnTo>
                  <a:pt x="1092" y="822"/>
                </a:lnTo>
                <a:lnTo>
                  <a:pt x="1086" y="828"/>
                </a:lnTo>
                <a:lnTo>
                  <a:pt x="1080" y="822"/>
                </a:lnTo>
                <a:lnTo>
                  <a:pt x="1074" y="822"/>
                </a:lnTo>
                <a:lnTo>
                  <a:pt x="1068" y="816"/>
                </a:lnTo>
                <a:lnTo>
                  <a:pt x="1062" y="816"/>
                </a:lnTo>
                <a:lnTo>
                  <a:pt x="1056" y="822"/>
                </a:lnTo>
                <a:lnTo>
                  <a:pt x="1050" y="822"/>
                </a:lnTo>
                <a:lnTo>
                  <a:pt x="1050" y="828"/>
                </a:lnTo>
                <a:lnTo>
                  <a:pt x="1044" y="828"/>
                </a:lnTo>
                <a:lnTo>
                  <a:pt x="1044" y="834"/>
                </a:lnTo>
                <a:lnTo>
                  <a:pt x="1038" y="834"/>
                </a:lnTo>
                <a:lnTo>
                  <a:pt x="1032" y="840"/>
                </a:lnTo>
                <a:lnTo>
                  <a:pt x="1026" y="840"/>
                </a:lnTo>
                <a:lnTo>
                  <a:pt x="1026" y="846"/>
                </a:lnTo>
                <a:lnTo>
                  <a:pt x="1026" y="852"/>
                </a:lnTo>
                <a:lnTo>
                  <a:pt x="1032" y="852"/>
                </a:lnTo>
                <a:lnTo>
                  <a:pt x="1032" y="858"/>
                </a:lnTo>
                <a:lnTo>
                  <a:pt x="1032" y="864"/>
                </a:lnTo>
                <a:lnTo>
                  <a:pt x="1032" y="870"/>
                </a:lnTo>
                <a:lnTo>
                  <a:pt x="1026" y="870"/>
                </a:lnTo>
                <a:lnTo>
                  <a:pt x="1020" y="876"/>
                </a:lnTo>
                <a:lnTo>
                  <a:pt x="1020" y="882"/>
                </a:lnTo>
                <a:lnTo>
                  <a:pt x="1020" y="888"/>
                </a:lnTo>
                <a:lnTo>
                  <a:pt x="1020" y="894"/>
                </a:lnTo>
                <a:lnTo>
                  <a:pt x="1020" y="900"/>
                </a:lnTo>
                <a:lnTo>
                  <a:pt x="1014" y="900"/>
                </a:lnTo>
                <a:lnTo>
                  <a:pt x="1014" y="906"/>
                </a:lnTo>
                <a:lnTo>
                  <a:pt x="1014" y="912"/>
                </a:lnTo>
                <a:lnTo>
                  <a:pt x="1014" y="918"/>
                </a:lnTo>
                <a:lnTo>
                  <a:pt x="1014" y="924"/>
                </a:lnTo>
                <a:lnTo>
                  <a:pt x="1014" y="930"/>
                </a:lnTo>
                <a:lnTo>
                  <a:pt x="1008" y="930"/>
                </a:lnTo>
                <a:lnTo>
                  <a:pt x="1008" y="936"/>
                </a:lnTo>
                <a:lnTo>
                  <a:pt x="1008" y="942"/>
                </a:lnTo>
                <a:lnTo>
                  <a:pt x="1002" y="948"/>
                </a:lnTo>
                <a:lnTo>
                  <a:pt x="1002" y="954"/>
                </a:lnTo>
                <a:lnTo>
                  <a:pt x="1002" y="960"/>
                </a:lnTo>
                <a:lnTo>
                  <a:pt x="1002" y="966"/>
                </a:lnTo>
                <a:lnTo>
                  <a:pt x="1002" y="972"/>
                </a:lnTo>
                <a:lnTo>
                  <a:pt x="1002" y="978"/>
                </a:lnTo>
                <a:lnTo>
                  <a:pt x="996" y="978"/>
                </a:lnTo>
                <a:lnTo>
                  <a:pt x="990" y="978"/>
                </a:lnTo>
                <a:lnTo>
                  <a:pt x="984" y="978"/>
                </a:lnTo>
                <a:lnTo>
                  <a:pt x="984" y="972"/>
                </a:lnTo>
                <a:lnTo>
                  <a:pt x="978" y="978"/>
                </a:lnTo>
                <a:lnTo>
                  <a:pt x="978" y="984"/>
                </a:lnTo>
                <a:lnTo>
                  <a:pt x="978" y="990"/>
                </a:lnTo>
                <a:lnTo>
                  <a:pt x="972" y="990"/>
                </a:lnTo>
                <a:lnTo>
                  <a:pt x="972" y="996"/>
                </a:lnTo>
                <a:lnTo>
                  <a:pt x="966" y="1002"/>
                </a:lnTo>
                <a:lnTo>
                  <a:pt x="960" y="1008"/>
                </a:lnTo>
                <a:lnTo>
                  <a:pt x="954" y="1014"/>
                </a:lnTo>
                <a:lnTo>
                  <a:pt x="948" y="1014"/>
                </a:lnTo>
                <a:lnTo>
                  <a:pt x="942" y="1014"/>
                </a:lnTo>
                <a:lnTo>
                  <a:pt x="942" y="1020"/>
                </a:lnTo>
                <a:lnTo>
                  <a:pt x="936" y="1020"/>
                </a:lnTo>
                <a:lnTo>
                  <a:pt x="930" y="1026"/>
                </a:lnTo>
                <a:lnTo>
                  <a:pt x="924" y="1026"/>
                </a:lnTo>
                <a:lnTo>
                  <a:pt x="918" y="1026"/>
                </a:lnTo>
                <a:lnTo>
                  <a:pt x="918" y="1032"/>
                </a:lnTo>
                <a:lnTo>
                  <a:pt x="912" y="1032"/>
                </a:lnTo>
                <a:lnTo>
                  <a:pt x="906" y="1032"/>
                </a:lnTo>
                <a:lnTo>
                  <a:pt x="906" y="1026"/>
                </a:lnTo>
                <a:lnTo>
                  <a:pt x="912" y="1026"/>
                </a:lnTo>
                <a:lnTo>
                  <a:pt x="912" y="1020"/>
                </a:lnTo>
                <a:lnTo>
                  <a:pt x="906" y="1020"/>
                </a:lnTo>
                <a:lnTo>
                  <a:pt x="906" y="1014"/>
                </a:lnTo>
                <a:lnTo>
                  <a:pt x="906" y="1008"/>
                </a:lnTo>
                <a:lnTo>
                  <a:pt x="900" y="1008"/>
                </a:lnTo>
                <a:lnTo>
                  <a:pt x="900" y="1002"/>
                </a:lnTo>
                <a:lnTo>
                  <a:pt x="900" y="996"/>
                </a:lnTo>
                <a:lnTo>
                  <a:pt x="894" y="996"/>
                </a:lnTo>
                <a:lnTo>
                  <a:pt x="894" y="990"/>
                </a:lnTo>
                <a:lnTo>
                  <a:pt x="888" y="990"/>
                </a:lnTo>
                <a:lnTo>
                  <a:pt x="888" y="984"/>
                </a:lnTo>
                <a:lnTo>
                  <a:pt x="888" y="978"/>
                </a:lnTo>
                <a:lnTo>
                  <a:pt x="882" y="978"/>
                </a:lnTo>
                <a:lnTo>
                  <a:pt x="882" y="972"/>
                </a:lnTo>
                <a:lnTo>
                  <a:pt x="882" y="966"/>
                </a:lnTo>
                <a:lnTo>
                  <a:pt x="882" y="960"/>
                </a:lnTo>
                <a:lnTo>
                  <a:pt x="882" y="954"/>
                </a:lnTo>
                <a:lnTo>
                  <a:pt x="888" y="948"/>
                </a:lnTo>
                <a:lnTo>
                  <a:pt x="882" y="948"/>
                </a:lnTo>
                <a:lnTo>
                  <a:pt x="882" y="942"/>
                </a:lnTo>
                <a:lnTo>
                  <a:pt x="882" y="936"/>
                </a:lnTo>
                <a:lnTo>
                  <a:pt x="876" y="936"/>
                </a:lnTo>
                <a:lnTo>
                  <a:pt x="876" y="930"/>
                </a:lnTo>
                <a:lnTo>
                  <a:pt x="876" y="924"/>
                </a:lnTo>
                <a:lnTo>
                  <a:pt x="870" y="924"/>
                </a:lnTo>
                <a:lnTo>
                  <a:pt x="864" y="924"/>
                </a:lnTo>
                <a:lnTo>
                  <a:pt x="864" y="918"/>
                </a:lnTo>
                <a:lnTo>
                  <a:pt x="864" y="912"/>
                </a:lnTo>
                <a:lnTo>
                  <a:pt x="864" y="906"/>
                </a:lnTo>
                <a:lnTo>
                  <a:pt x="858" y="906"/>
                </a:lnTo>
                <a:lnTo>
                  <a:pt x="852" y="906"/>
                </a:lnTo>
                <a:lnTo>
                  <a:pt x="852" y="900"/>
                </a:lnTo>
                <a:lnTo>
                  <a:pt x="852" y="894"/>
                </a:lnTo>
                <a:lnTo>
                  <a:pt x="846" y="894"/>
                </a:lnTo>
                <a:lnTo>
                  <a:pt x="846" y="888"/>
                </a:lnTo>
                <a:lnTo>
                  <a:pt x="840" y="888"/>
                </a:lnTo>
                <a:lnTo>
                  <a:pt x="840" y="882"/>
                </a:lnTo>
                <a:lnTo>
                  <a:pt x="834" y="882"/>
                </a:lnTo>
                <a:lnTo>
                  <a:pt x="828" y="882"/>
                </a:lnTo>
                <a:lnTo>
                  <a:pt x="828" y="876"/>
                </a:lnTo>
                <a:lnTo>
                  <a:pt x="828" y="870"/>
                </a:lnTo>
                <a:lnTo>
                  <a:pt x="822" y="870"/>
                </a:lnTo>
                <a:lnTo>
                  <a:pt x="822" y="864"/>
                </a:lnTo>
                <a:lnTo>
                  <a:pt x="822" y="858"/>
                </a:lnTo>
                <a:lnTo>
                  <a:pt x="822" y="852"/>
                </a:lnTo>
                <a:lnTo>
                  <a:pt x="822" y="846"/>
                </a:lnTo>
                <a:lnTo>
                  <a:pt x="822" y="840"/>
                </a:lnTo>
                <a:lnTo>
                  <a:pt x="822" y="834"/>
                </a:lnTo>
                <a:lnTo>
                  <a:pt x="822" y="828"/>
                </a:lnTo>
                <a:lnTo>
                  <a:pt x="816" y="822"/>
                </a:lnTo>
                <a:lnTo>
                  <a:pt x="816" y="816"/>
                </a:lnTo>
                <a:lnTo>
                  <a:pt x="810" y="816"/>
                </a:lnTo>
                <a:lnTo>
                  <a:pt x="804" y="816"/>
                </a:lnTo>
                <a:lnTo>
                  <a:pt x="804" y="810"/>
                </a:lnTo>
                <a:lnTo>
                  <a:pt x="798" y="804"/>
                </a:lnTo>
                <a:lnTo>
                  <a:pt x="792" y="810"/>
                </a:lnTo>
                <a:lnTo>
                  <a:pt x="792" y="804"/>
                </a:lnTo>
                <a:lnTo>
                  <a:pt x="786" y="804"/>
                </a:lnTo>
                <a:lnTo>
                  <a:pt x="786" y="798"/>
                </a:lnTo>
                <a:lnTo>
                  <a:pt x="780" y="798"/>
                </a:lnTo>
                <a:lnTo>
                  <a:pt x="780" y="792"/>
                </a:lnTo>
                <a:lnTo>
                  <a:pt x="774" y="792"/>
                </a:lnTo>
                <a:lnTo>
                  <a:pt x="774" y="786"/>
                </a:lnTo>
                <a:lnTo>
                  <a:pt x="768" y="786"/>
                </a:lnTo>
                <a:lnTo>
                  <a:pt x="768" y="780"/>
                </a:lnTo>
                <a:lnTo>
                  <a:pt x="762" y="780"/>
                </a:lnTo>
                <a:lnTo>
                  <a:pt x="762" y="774"/>
                </a:lnTo>
                <a:lnTo>
                  <a:pt x="756" y="774"/>
                </a:lnTo>
                <a:lnTo>
                  <a:pt x="756" y="768"/>
                </a:lnTo>
                <a:lnTo>
                  <a:pt x="750" y="768"/>
                </a:lnTo>
                <a:lnTo>
                  <a:pt x="750" y="762"/>
                </a:lnTo>
                <a:lnTo>
                  <a:pt x="744" y="768"/>
                </a:lnTo>
                <a:lnTo>
                  <a:pt x="738" y="768"/>
                </a:lnTo>
                <a:lnTo>
                  <a:pt x="732" y="768"/>
                </a:lnTo>
                <a:lnTo>
                  <a:pt x="726" y="768"/>
                </a:lnTo>
                <a:lnTo>
                  <a:pt x="720" y="768"/>
                </a:lnTo>
                <a:lnTo>
                  <a:pt x="720" y="774"/>
                </a:lnTo>
                <a:lnTo>
                  <a:pt x="714" y="774"/>
                </a:lnTo>
                <a:lnTo>
                  <a:pt x="708" y="774"/>
                </a:lnTo>
                <a:lnTo>
                  <a:pt x="708" y="780"/>
                </a:lnTo>
                <a:lnTo>
                  <a:pt x="708" y="786"/>
                </a:lnTo>
                <a:lnTo>
                  <a:pt x="702" y="786"/>
                </a:lnTo>
                <a:lnTo>
                  <a:pt x="696" y="786"/>
                </a:lnTo>
                <a:lnTo>
                  <a:pt x="690" y="786"/>
                </a:lnTo>
                <a:lnTo>
                  <a:pt x="684" y="786"/>
                </a:lnTo>
                <a:lnTo>
                  <a:pt x="684" y="792"/>
                </a:lnTo>
                <a:lnTo>
                  <a:pt x="678" y="792"/>
                </a:lnTo>
                <a:lnTo>
                  <a:pt x="678" y="798"/>
                </a:lnTo>
                <a:lnTo>
                  <a:pt x="672" y="798"/>
                </a:lnTo>
                <a:lnTo>
                  <a:pt x="672" y="804"/>
                </a:lnTo>
                <a:lnTo>
                  <a:pt x="672" y="810"/>
                </a:lnTo>
                <a:lnTo>
                  <a:pt x="672" y="816"/>
                </a:lnTo>
                <a:lnTo>
                  <a:pt x="666" y="816"/>
                </a:lnTo>
                <a:lnTo>
                  <a:pt x="666" y="822"/>
                </a:lnTo>
                <a:lnTo>
                  <a:pt x="660" y="822"/>
                </a:lnTo>
                <a:lnTo>
                  <a:pt x="654" y="828"/>
                </a:lnTo>
                <a:lnTo>
                  <a:pt x="648" y="828"/>
                </a:lnTo>
                <a:lnTo>
                  <a:pt x="642" y="828"/>
                </a:lnTo>
                <a:lnTo>
                  <a:pt x="636" y="828"/>
                </a:lnTo>
                <a:lnTo>
                  <a:pt x="630" y="828"/>
                </a:lnTo>
                <a:lnTo>
                  <a:pt x="630" y="822"/>
                </a:lnTo>
                <a:lnTo>
                  <a:pt x="624" y="822"/>
                </a:lnTo>
                <a:lnTo>
                  <a:pt x="624" y="816"/>
                </a:lnTo>
                <a:lnTo>
                  <a:pt x="618" y="816"/>
                </a:lnTo>
                <a:lnTo>
                  <a:pt x="618" y="810"/>
                </a:lnTo>
                <a:lnTo>
                  <a:pt x="618" y="804"/>
                </a:lnTo>
                <a:lnTo>
                  <a:pt x="612" y="804"/>
                </a:lnTo>
                <a:lnTo>
                  <a:pt x="612" y="798"/>
                </a:lnTo>
                <a:lnTo>
                  <a:pt x="612" y="792"/>
                </a:lnTo>
                <a:lnTo>
                  <a:pt x="606" y="792"/>
                </a:lnTo>
                <a:lnTo>
                  <a:pt x="606" y="786"/>
                </a:lnTo>
                <a:lnTo>
                  <a:pt x="600" y="786"/>
                </a:lnTo>
                <a:lnTo>
                  <a:pt x="600" y="792"/>
                </a:lnTo>
                <a:lnTo>
                  <a:pt x="600" y="786"/>
                </a:lnTo>
                <a:lnTo>
                  <a:pt x="594" y="786"/>
                </a:lnTo>
                <a:lnTo>
                  <a:pt x="588" y="786"/>
                </a:lnTo>
                <a:lnTo>
                  <a:pt x="588" y="780"/>
                </a:lnTo>
                <a:lnTo>
                  <a:pt x="582" y="780"/>
                </a:lnTo>
                <a:lnTo>
                  <a:pt x="582" y="774"/>
                </a:lnTo>
                <a:lnTo>
                  <a:pt x="576" y="774"/>
                </a:lnTo>
                <a:lnTo>
                  <a:pt x="576" y="768"/>
                </a:lnTo>
                <a:lnTo>
                  <a:pt x="570" y="768"/>
                </a:lnTo>
                <a:lnTo>
                  <a:pt x="570" y="762"/>
                </a:lnTo>
                <a:lnTo>
                  <a:pt x="564" y="762"/>
                </a:lnTo>
                <a:lnTo>
                  <a:pt x="564" y="756"/>
                </a:lnTo>
                <a:lnTo>
                  <a:pt x="558" y="756"/>
                </a:lnTo>
                <a:lnTo>
                  <a:pt x="558" y="750"/>
                </a:lnTo>
                <a:lnTo>
                  <a:pt x="552" y="750"/>
                </a:lnTo>
                <a:lnTo>
                  <a:pt x="552" y="756"/>
                </a:lnTo>
                <a:lnTo>
                  <a:pt x="552" y="762"/>
                </a:lnTo>
                <a:lnTo>
                  <a:pt x="552" y="768"/>
                </a:lnTo>
                <a:lnTo>
                  <a:pt x="558" y="768"/>
                </a:lnTo>
                <a:lnTo>
                  <a:pt x="558" y="774"/>
                </a:lnTo>
                <a:lnTo>
                  <a:pt x="558" y="780"/>
                </a:lnTo>
                <a:lnTo>
                  <a:pt x="552" y="780"/>
                </a:lnTo>
                <a:lnTo>
                  <a:pt x="552" y="774"/>
                </a:lnTo>
                <a:lnTo>
                  <a:pt x="546" y="774"/>
                </a:lnTo>
                <a:lnTo>
                  <a:pt x="540" y="774"/>
                </a:lnTo>
                <a:lnTo>
                  <a:pt x="540" y="768"/>
                </a:lnTo>
                <a:lnTo>
                  <a:pt x="534" y="768"/>
                </a:lnTo>
                <a:lnTo>
                  <a:pt x="528" y="762"/>
                </a:lnTo>
                <a:lnTo>
                  <a:pt x="522" y="762"/>
                </a:lnTo>
                <a:lnTo>
                  <a:pt x="522" y="756"/>
                </a:lnTo>
                <a:lnTo>
                  <a:pt x="522" y="750"/>
                </a:lnTo>
                <a:lnTo>
                  <a:pt x="516" y="750"/>
                </a:lnTo>
                <a:lnTo>
                  <a:pt x="516" y="756"/>
                </a:lnTo>
                <a:lnTo>
                  <a:pt x="510" y="756"/>
                </a:lnTo>
                <a:lnTo>
                  <a:pt x="510" y="750"/>
                </a:lnTo>
                <a:lnTo>
                  <a:pt x="510" y="744"/>
                </a:lnTo>
                <a:lnTo>
                  <a:pt x="504" y="744"/>
                </a:lnTo>
                <a:lnTo>
                  <a:pt x="504" y="738"/>
                </a:lnTo>
                <a:lnTo>
                  <a:pt x="498" y="738"/>
                </a:lnTo>
                <a:lnTo>
                  <a:pt x="492" y="738"/>
                </a:lnTo>
                <a:lnTo>
                  <a:pt x="492" y="732"/>
                </a:lnTo>
                <a:lnTo>
                  <a:pt x="486" y="732"/>
                </a:lnTo>
                <a:lnTo>
                  <a:pt x="486" y="726"/>
                </a:lnTo>
                <a:lnTo>
                  <a:pt x="486" y="720"/>
                </a:lnTo>
                <a:lnTo>
                  <a:pt x="486" y="714"/>
                </a:lnTo>
                <a:lnTo>
                  <a:pt x="486" y="708"/>
                </a:lnTo>
                <a:lnTo>
                  <a:pt x="480" y="708"/>
                </a:lnTo>
                <a:lnTo>
                  <a:pt x="480" y="702"/>
                </a:lnTo>
                <a:lnTo>
                  <a:pt x="474" y="702"/>
                </a:lnTo>
                <a:lnTo>
                  <a:pt x="474" y="696"/>
                </a:lnTo>
                <a:lnTo>
                  <a:pt x="474" y="690"/>
                </a:lnTo>
                <a:lnTo>
                  <a:pt x="468" y="690"/>
                </a:lnTo>
                <a:lnTo>
                  <a:pt x="468" y="684"/>
                </a:lnTo>
                <a:lnTo>
                  <a:pt x="462" y="684"/>
                </a:lnTo>
                <a:lnTo>
                  <a:pt x="462" y="678"/>
                </a:lnTo>
                <a:lnTo>
                  <a:pt x="468" y="678"/>
                </a:lnTo>
                <a:lnTo>
                  <a:pt x="468" y="672"/>
                </a:lnTo>
                <a:lnTo>
                  <a:pt x="462" y="672"/>
                </a:lnTo>
                <a:lnTo>
                  <a:pt x="462" y="666"/>
                </a:lnTo>
                <a:lnTo>
                  <a:pt x="456" y="666"/>
                </a:lnTo>
                <a:lnTo>
                  <a:pt x="456" y="660"/>
                </a:lnTo>
                <a:lnTo>
                  <a:pt x="450" y="660"/>
                </a:lnTo>
                <a:lnTo>
                  <a:pt x="450" y="654"/>
                </a:lnTo>
                <a:lnTo>
                  <a:pt x="444" y="654"/>
                </a:lnTo>
                <a:lnTo>
                  <a:pt x="444" y="648"/>
                </a:lnTo>
                <a:lnTo>
                  <a:pt x="438" y="648"/>
                </a:lnTo>
                <a:lnTo>
                  <a:pt x="438" y="642"/>
                </a:lnTo>
                <a:lnTo>
                  <a:pt x="432" y="642"/>
                </a:lnTo>
                <a:lnTo>
                  <a:pt x="432" y="636"/>
                </a:lnTo>
                <a:lnTo>
                  <a:pt x="426" y="636"/>
                </a:lnTo>
                <a:lnTo>
                  <a:pt x="426" y="630"/>
                </a:lnTo>
                <a:lnTo>
                  <a:pt x="420" y="630"/>
                </a:lnTo>
                <a:lnTo>
                  <a:pt x="420" y="624"/>
                </a:lnTo>
                <a:lnTo>
                  <a:pt x="420" y="618"/>
                </a:lnTo>
                <a:lnTo>
                  <a:pt x="414" y="618"/>
                </a:lnTo>
                <a:lnTo>
                  <a:pt x="408" y="618"/>
                </a:lnTo>
                <a:lnTo>
                  <a:pt x="402" y="618"/>
                </a:lnTo>
                <a:lnTo>
                  <a:pt x="402" y="612"/>
                </a:lnTo>
                <a:lnTo>
                  <a:pt x="402" y="606"/>
                </a:lnTo>
                <a:lnTo>
                  <a:pt x="396" y="606"/>
                </a:lnTo>
                <a:lnTo>
                  <a:pt x="396" y="600"/>
                </a:lnTo>
                <a:lnTo>
                  <a:pt x="396" y="594"/>
                </a:lnTo>
                <a:lnTo>
                  <a:pt x="390" y="594"/>
                </a:lnTo>
                <a:lnTo>
                  <a:pt x="390" y="588"/>
                </a:lnTo>
                <a:lnTo>
                  <a:pt x="384" y="588"/>
                </a:lnTo>
                <a:lnTo>
                  <a:pt x="384" y="582"/>
                </a:lnTo>
                <a:lnTo>
                  <a:pt x="378" y="576"/>
                </a:lnTo>
                <a:lnTo>
                  <a:pt x="378" y="570"/>
                </a:lnTo>
                <a:lnTo>
                  <a:pt x="372" y="570"/>
                </a:lnTo>
                <a:lnTo>
                  <a:pt x="372" y="564"/>
                </a:lnTo>
                <a:lnTo>
                  <a:pt x="366" y="564"/>
                </a:lnTo>
                <a:lnTo>
                  <a:pt x="366" y="558"/>
                </a:lnTo>
                <a:lnTo>
                  <a:pt x="366" y="552"/>
                </a:lnTo>
                <a:lnTo>
                  <a:pt x="360" y="552"/>
                </a:lnTo>
                <a:lnTo>
                  <a:pt x="360" y="546"/>
                </a:lnTo>
                <a:lnTo>
                  <a:pt x="360" y="540"/>
                </a:lnTo>
                <a:lnTo>
                  <a:pt x="354" y="540"/>
                </a:lnTo>
                <a:lnTo>
                  <a:pt x="354" y="534"/>
                </a:lnTo>
                <a:lnTo>
                  <a:pt x="348" y="534"/>
                </a:lnTo>
                <a:lnTo>
                  <a:pt x="348" y="528"/>
                </a:lnTo>
                <a:lnTo>
                  <a:pt x="348" y="522"/>
                </a:lnTo>
                <a:lnTo>
                  <a:pt x="342" y="522"/>
                </a:lnTo>
                <a:lnTo>
                  <a:pt x="342" y="516"/>
                </a:lnTo>
                <a:lnTo>
                  <a:pt x="336" y="516"/>
                </a:lnTo>
                <a:lnTo>
                  <a:pt x="336" y="510"/>
                </a:lnTo>
                <a:lnTo>
                  <a:pt x="336" y="504"/>
                </a:lnTo>
                <a:lnTo>
                  <a:pt x="330" y="504"/>
                </a:lnTo>
                <a:lnTo>
                  <a:pt x="324" y="498"/>
                </a:lnTo>
                <a:lnTo>
                  <a:pt x="318" y="498"/>
                </a:lnTo>
                <a:lnTo>
                  <a:pt x="318" y="492"/>
                </a:lnTo>
                <a:lnTo>
                  <a:pt x="312" y="492"/>
                </a:lnTo>
                <a:lnTo>
                  <a:pt x="312" y="486"/>
                </a:lnTo>
                <a:lnTo>
                  <a:pt x="312" y="480"/>
                </a:lnTo>
                <a:lnTo>
                  <a:pt x="306" y="480"/>
                </a:lnTo>
                <a:lnTo>
                  <a:pt x="306" y="474"/>
                </a:lnTo>
                <a:lnTo>
                  <a:pt x="306" y="468"/>
                </a:lnTo>
                <a:lnTo>
                  <a:pt x="300" y="468"/>
                </a:lnTo>
                <a:lnTo>
                  <a:pt x="300" y="462"/>
                </a:lnTo>
                <a:lnTo>
                  <a:pt x="294" y="462"/>
                </a:lnTo>
                <a:lnTo>
                  <a:pt x="294" y="456"/>
                </a:lnTo>
                <a:lnTo>
                  <a:pt x="288" y="450"/>
                </a:lnTo>
                <a:lnTo>
                  <a:pt x="288" y="444"/>
                </a:lnTo>
                <a:lnTo>
                  <a:pt x="282" y="444"/>
                </a:lnTo>
                <a:lnTo>
                  <a:pt x="282" y="438"/>
                </a:lnTo>
                <a:lnTo>
                  <a:pt x="282" y="432"/>
                </a:lnTo>
                <a:lnTo>
                  <a:pt x="276" y="432"/>
                </a:lnTo>
                <a:lnTo>
                  <a:pt x="276" y="426"/>
                </a:lnTo>
                <a:lnTo>
                  <a:pt x="276" y="420"/>
                </a:lnTo>
                <a:lnTo>
                  <a:pt x="276" y="414"/>
                </a:lnTo>
                <a:lnTo>
                  <a:pt x="270" y="414"/>
                </a:lnTo>
                <a:lnTo>
                  <a:pt x="264" y="414"/>
                </a:lnTo>
                <a:lnTo>
                  <a:pt x="258" y="414"/>
                </a:lnTo>
                <a:lnTo>
                  <a:pt x="252" y="414"/>
                </a:lnTo>
                <a:lnTo>
                  <a:pt x="246" y="408"/>
                </a:lnTo>
                <a:lnTo>
                  <a:pt x="246" y="402"/>
                </a:lnTo>
                <a:lnTo>
                  <a:pt x="240" y="402"/>
                </a:lnTo>
                <a:lnTo>
                  <a:pt x="240" y="396"/>
                </a:lnTo>
                <a:lnTo>
                  <a:pt x="234" y="396"/>
                </a:lnTo>
                <a:lnTo>
                  <a:pt x="228" y="396"/>
                </a:lnTo>
                <a:lnTo>
                  <a:pt x="228" y="402"/>
                </a:lnTo>
                <a:lnTo>
                  <a:pt x="222" y="402"/>
                </a:lnTo>
                <a:lnTo>
                  <a:pt x="216" y="402"/>
                </a:lnTo>
                <a:lnTo>
                  <a:pt x="216" y="396"/>
                </a:lnTo>
                <a:lnTo>
                  <a:pt x="210" y="396"/>
                </a:lnTo>
                <a:lnTo>
                  <a:pt x="210" y="390"/>
                </a:lnTo>
                <a:lnTo>
                  <a:pt x="204" y="390"/>
                </a:lnTo>
                <a:lnTo>
                  <a:pt x="204" y="384"/>
                </a:lnTo>
                <a:lnTo>
                  <a:pt x="198" y="384"/>
                </a:lnTo>
                <a:lnTo>
                  <a:pt x="198" y="378"/>
                </a:lnTo>
                <a:lnTo>
                  <a:pt x="192" y="378"/>
                </a:lnTo>
                <a:lnTo>
                  <a:pt x="192" y="372"/>
                </a:lnTo>
                <a:lnTo>
                  <a:pt x="186" y="372"/>
                </a:lnTo>
                <a:lnTo>
                  <a:pt x="186" y="366"/>
                </a:lnTo>
                <a:lnTo>
                  <a:pt x="186" y="360"/>
                </a:lnTo>
                <a:lnTo>
                  <a:pt x="180" y="360"/>
                </a:lnTo>
                <a:lnTo>
                  <a:pt x="180" y="354"/>
                </a:lnTo>
                <a:lnTo>
                  <a:pt x="174" y="354"/>
                </a:lnTo>
                <a:lnTo>
                  <a:pt x="174" y="348"/>
                </a:lnTo>
                <a:lnTo>
                  <a:pt x="168" y="348"/>
                </a:lnTo>
                <a:lnTo>
                  <a:pt x="168" y="342"/>
                </a:lnTo>
                <a:lnTo>
                  <a:pt x="162" y="342"/>
                </a:lnTo>
                <a:lnTo>
                  <a:pt x="156" y="342"/>
                </a:lnTo>
                <a:lnTo>
                  <a:pt x="156" y="336"/>
                </a:lnTo>
                <a:lnTo>
                  <a:pt x="150" y="336"/>
                </a:lnTo>
                <a:lnTo>
                  <a:pt x="150" y="330"/>
                </a:lnTo>
                <a:lnTo>
                  <a:pt x="150" y="324"/>
                </a:lnTo>
                <a:lnTo>
                  <a:pt x="144" y="324"/>
                </a:lnTo>
                <a:lnTo>
                  <a:pt x="138" y="324"/>
                </a:lnTo>
                <a:lnTo>
                  <a:pt x="138" y="318"/>
                </a:lnTo>
                <a:lnTo>
                  <a:pt x="132" y="318"/>
                </a:lnTo>
                <a:lnTo>
                  <a:pt x="126" y="318"/>
                </a:lnTo>
                <a:lnTo>
                  <a:pt x="126" y="312"/>
                </a:lnTo>
                <a:lnTo>
                  <a:pt x="120" y="312"/>
                </a:lnTo>
                <a:lnTo>
                  <a:pt x="120" y="306"/>
                </a:lnTo>
                <a:lnTo>
                  <a:pt x="114" y="306"/>
                </a:lnTo>
                <a:lnTo>
                  <a:pt x="114" y="300"/>
                </a:lnTo>
                <a:lnTo>
                  <a:pt x="114" y="294"/>
                </a:lnTo>
                <a:lnTo>
                  <a:pt x="108" y="294"/>
                </a:lnTo>
                <a:lnTo>
                  <a:pt x="108" y="288"/>
                </a:lnTo>
                <a:lnTo>
                  <a:pt x="102" y="288"/>
                </a:lnTo>
                <a:lnTo>
                  <a:pt x="102" y="282"/>
                </a:lnTo>
                <a:lnTo>
                  <a:pt x="96" y="282"/>
                </a:lnTo>
                <a:lnTo>
                  <a:pt x="90" y="282"/>
                </a:lnTo>
                <a:lnTo>
                  <a:pt x="90" y="276"/>
                </a:lnTo>
                <a:lnTo>
                  <a:pt x="84" y="276"/>
                </a:lnTo>
                <a:lnTo>
                  <a:pt x="84" y="270"/>
                </a:lnTo>
                <a:lnTo>
                  <a:pt x="84" y="264"/>
                </a:lnTo>
                <a:lnTo>
                  <a:pt x="78" y="264"/>
                </a:lnTo>
                <a:lnTo>
                  <a:pt x="72" y="264"/>
                </a:lnTo>
                <a:lnTo>
                  <a:pt x="66" y="264"/>
                </a:lnTo>
                <a:lnTo>
                  <a:pt x="66" y="258"/>
                </a:lnTo>
                <a:lnTo>
                  <a:pt x="60" y="258"/>
                </a:lnTo>
                <a:lnTo>
                  <a:pt x="54" y="258"/>
                </a:lnTo>
                <a:lnTo>
                  <a:pt x="48" y="258"/>
                </a:lnTo>
                <a:lnTo>
                  <a:pt x="42" y="258"/>
                </a:lnTo>
                <a:lnTo>
                  <a:pt x="36" y="258"/>
                </a:lnTo>
                <a:lnTo>
                  <a:pt x="36" y="252"/>
                </a:lnTo>
                <a:lnTo>
                  <a:pt x="30" y="252"/>
                </a:lnTo>
                <a:lnTo>
                  <a:pt x="30" y="246"/>
                </a:lnTo>
                <a:lnTo>
                  <a:pt x="24" y="246"/>
                </a:lnTo>
                <a:lnTo>
                  <a:pt x="18" y="246"/>
                </a:lnTo>
                <a:lnTo>
                  <a:pt x="12" y="246"/>
                </a:lnTo>
                <a:lnTo>
                  <a:pt x="6" y="246"/>
                </a:lnTo>
                <a:lnTo>
                  <a:pt x="0" y="246"/>
                </a:lnTo>
                <a:lnTo>
                  <a:pt x="0" y="240"/>
                </a:lnTo>
                <a:lnTo>
                  <a:pt x="0" y="234"/>
                </a:lnTo>
                <a:lnTo>
                  <a:pt x="6" y="234"/>
                </a:lnTo>
                <a:lnTo>
                  <a:pt x="6" y="228"/>
                </a:lnTo>
                <a:lnTo>
                  <a:pt x="6" y="222"/>
                </a:lnTo>
                <a:lnTo>
                  <a:pt x="12" y="222"/>
                </a:lnTo>
                <a:lnTo>
                  <a:pt x="12" y="216"/>
                </a:lnTo>
                <a:lnTo>
                  <a:pt x="12" y="210"/>
                </a:lnTo>
                <a:lnTo>
                  <a:pt x="12" y="204"/>
                </a:lnTo>
                <a:lnTo>
                  <a:pt x="12" y="198"/>
                </a:lnTo>
                <a:lnTo>
                  <a:pt x="12" y="192"/>
                </a:lnTo>
                <a:lnTo>
                  <a:pt x="12" y="186"/>
                </a:lnTo>
                <a:lnTo>
                  <a:pt x="12" y="180"/>
                </a:lnTo>
                <a:lnTo>
                  <a:pt x="12" y="174"/>
                </a:lnTo>
                <a:lnTo>
                  <a:pt x="12" y="168"/>
                </a:lnTo>
                <a:lnTo>
                  <a:pt x="18" y="162"/>
                </a:lnTo>
                <a:lnTo>
                  <a:pt x="24" y="162"/>
                </a:lnTo>
                <a:lnTo>
                  <a:pt x="30" y="162"/>
                </a:lnTo>
                <a:lnTo>
                  <a:pt x="30" y="156"/>
                </a:lnTo>
                <a:lnTo>
                  <a:pt x="36" y="156"/>
                </a:lnTo>
                <a:lnTo>
                  <a:pt x="36" y="150"/>
                </a:lnTo>
                <a:lnTo>
                  <a:pt x="42" y="144"/>
                </a:lnTo>
                <a:lnTo>
                  <a:pt x="42" y="138"/>
                </a:lnTo>
                <a:lnTo>
                  <a:pt x="42" y="132"/>
                </a:lnTo>
                <a:lnTo>
                  <a:pt x="42" y="126"/>
                </a:lnTo>
                <a:lnTo>
                  <a:pt x="42" y="132"/>
                </a:lnTo>
                <a:lnTo>
                  <a:pt x="48" y="132"/>
                </a:lnTo>
                <a:lnTo>
                  <a:pt x="54" y="132"/>
                </a:lnTo>
                <a:lnTo>
                  <a:pt x="60" y="132"/>
                </a:lnTo>
                <a:lnTo>
                  <a:pt x="66" y="132"/>
                </a:lnTo>
                <a:lnTo>
                  <a:pt x="66" y="138"/>
                </a:lnTo>
                <a:lnTo>
                  <a:pt x="72" y="138"/>
                </a:lnTo>
                <a:lnTo>
                  <a:pt x="72" y="132"/>
                </a:lnTo>
                <a:lnTo>
                  <a:pt x="78" y="132"/>
                </a:lnTo>
                <a:lnTo>
                  <a:pt x="84" y="132"/>
                </a:lnTo>
                <a:lnTo>
                  <a:pt x="90" y="132"/>
                </a:lnTo>
                <a:lnTo>
                  <a:pt x="90" y="126"/>
                </a:lnTo>
                <a:lnTo>
                  <a:pt x="96" y="126"/>
                </a:lnTo>
                <a:lnTo>
                  <a:pt x="102" y="126"/>
                </a:lnTo>
                <a:lnTo>
                  <a:pt x="108" y="126"/>
                </a:lnTo>
                <a:lnTo>
                  <a:pt x="114" y="126"/>
                </a:lnTo>
                <a:lnTo>
                  <a:pt x="114" y="132"/>
                </a:lnTo>
                <a:lnTo>
                  <a:pt x="120" y="132"/>
                </a:lnTo>
                <a:lnTo>
                  <a:pt x="126" y="132"/>
                </a:lnTo>
                <a:lnTo>
                  <a:pt x="132" y="132"/>
                </a:lnTo>
                <a:lnTo>
                  <a:pt x="138" y="132"/>
                </a:lnTo>
                <a:lnTo>
                  <a:pt x="144" y="132"/>
                </a:lnTo>
                <a:lnTo>
                  <a:pt x="144" y="138"/>
                </a:lnTo>
                <a:lnTo>
                  <a:pt x="150" y="138"/>
                </a:lnTo>
                <a:lnTo>
                  <a:pt x="156" y="138"/>
                </a:lnTo>
                <a:lnTo>
                  <a:pt x="156" y="144"/>
                </a:lnTo>
                <a:lnTo>
                  <a:pt x="162" y="144"/>
                </a:lnTo>
                <a:lnTo>
                  <a:pt x="168" y="144"/>
                </a:lnTo>
                <a:lnTo>
                  <a:pt x="168" y="150"/>
                </a:lnTo>
                <a:lnTo>
                  <a:pt x="174" y="150"/>
                </a:lnTo>
                <a:lnTo>
                  <a:pt x="180" y="150"/>
                </a:lnTo>
                <a:lnTo>
                  <a:pt x="186" y="150"/>
                </a:lnTo>
                <a:lnTo>
                  <a:pt x="186" y="144"/>
                </a:lnTo>
                <a:lnTo>
                  <a:pt x="192" y="144"/>
                </a:lnTo>
                <a:lnTo>
                  <a:pt x="198" y="144"/>
                </a:lnTo>
                <a:lnTo>
                  <a:pt x="204" y="144"/>
                </a:lnTo>
                <a:lnTo>
                  <a:pt x="204" y="150"/>
                </a:lnTo>
                <a:lnTo>
                  <a:pt x="210" y="150"/>
                </a:lnTo>
                <a:lnTo>
                  <a:pt x="210" y="156"/>
                </a:lnTo>
                <a:lnTo>
                  <a:pt x="216" y="156"/>
                </a:lnTo>
                <a:lnTo>
                  <a:pt x="216" y="162"/>
                </a:lnTo>
                <a:lnTo>
                  <a:pt x="222" y="162"/>
                </a:lnTo>
                <a:lnTo>
                  <a:pt x="228" y="162"/>
                </a:lnTo>
                <a:lnTo>
                  <a:pt x="228" y="168"/>
                </a:lnTo>
                <a:lnTo>
                  <a:pt x="234" y="168"/>
                </a:lnTo>
                <a:lnTo>
                  <a:pt x="234" y="174"/>
                </a:lnTo>
                <a:lnTo>
                  <a:pt x="240" y="174"/>
                </a:lnTo>
                <a:lnTo>
                  <a:pt x="246" y="174"/>
                </a:lnTo>
                <a:lnTo>
                  <a:pt x="246" y="180"/>
                </a:lnTo>
                <a:lnTo>
                  <a:pt x="252" y="180"/>
                </a:lnTo>
                <a:lnTo>
                  <a:pt x="252" y="186"/>
                </a:lnTo>
                <a:lnTo>
                  <a:pt x="252" y="180"/>
                </a:lnTo>
                <a:lnTo>
                  <a:pt x="252" y="174"/>
                </a:lnTo>
                <a:lnTo>
                  <a:pt x="252" y="168"/>
                </a:lnTo>
                <a:lnTo>
                  <a:pt x="252" y="162"/>
                </a:lnTo>
                <a:lnTo>
                  <a:pt x="252" y="156"/>
                </a:lnTo>
                <a:lnTo>
                  <a:pt x="258" y="156"/>
                </a:lnTo>
                <a:lnTo>
                  <a:pt x="264" y="156"/>
                </a:lnTo>
                <a:lnTo>
                  <a:pt x="270" y="156"/>
                </a:lnTo>
                <a:lnTo>
                  <a:pt x="270" y="150"/>
                </a:lnTo>
                <a:lnTo>
                  <a:pt x="276" y="150"/>
                </a:lnTo>
                <a:lnTo>
                  <a:pt x="282" y="150"/>
                </a:lnTo>
                <a:lnTo>
                  <a:pt x="282" y="156"/>
                </a:lnTo>
                <a:lnTo>
                  <a:pt x="288" y="156"/>
                </a:lnTo>
                <a:lnTo>
                  <a:pt x="294" y="156"/>
                </a:lnTo>
                <a:lnTo>
                  <a:pt x="300" y="156"/>
                </a:lnTo>
                <a:lnTo>
                  <a:pt x="300" y="150"/>
                </a:lnTo>
                <a:lnTo>
                  <a:pt x="306" y="150"/>
                </a:lnTo>
                <a:lnTo>
                  <a:pt x="306" y="144"/>
                </a:lnTo>
                <a:lnTo>
                  <a:pt x="312" y="144"/>
                </a:lnTo>
                <a:lnTo>
                  <a:pt x="318" y="138"/>
                </a:lnTo>
                <a:lnTo>
                  <a:pt x="324" y="138"/>
                </a:lnTo>
                <a:lnTo>
                  <a:pt x="324" y="132"/>
                </a:lnTo>
                <a:lnTo>
                  <a:pt x="330" y="132"/>
                </a:lnTo>
                <a:lnTo>
                  <a:pt x="336" y="132"/>
                </a:lnTo>
                <a:lnTo>
                  <a:pt x="342" y="132"/>
                </a:lnTo>
                <a:lnTo>
                  <a:pt x="348" y="132"/>
                </a:lnTo>
                <a:lnTo>
                  <a:pt x="354" y="132"/>
                </a:lnTo>
                <a:lnTo>
                  <a:pt x="360" y="132"/>
                </a:lnTo>
                <a:lnTo>
                  <a:pt x="366" y="132"/>
                </a:lnTo>
                <a:lnTo>
                  <a:pt x="372" y="132"/>
                </a:lnTo>
                <a:lnTo>
                  <a:pt x="378" y="132"/>
                </a:lnTo>
                <a:lnTo>
                  <a:pt x="384" y="132"/>
                </a:lnTo>
                <a:lnTo>
                  <a:pt x="384" y="126"/>
                </a:lnTo>
                <a:lnTo>
                  <a:pt x="390" y="126"/>
                </a:lnTo>
                <a:lnTo>
                  <a:pt x="390" y="120"/>
                </a:lnTo>
                <a:lnTo>
                  <a:pt x="396" y="120"/>
                </a:lnTo>
                <a:lnTo>
                  <a:pt x="402" y="120"/>
                </a:lnTo>
                <a:lnTo>
                  <a:pt x="402" y="114"/>
                </a:lnTo>
                <a:lnTo>
                  <a:pt x="408" y="114"/>
                </a:lnTo>
                <a:lnTo>
                  <a:pt x="408" y="108"/>
                </a:lnTo>
                <a:lnTo>
                  <a:pt x="414" y="108"/>
                </a:lnTo>
                <a:lnTo>
                  <a:pt x="420" y="108"/>
                </a:lnTo>
                <a:lnTo>
                  <a:pt x="420" y="102"/>
                </a:lnTo>
                <a:lnTo>
                  <a:pt x="426" y="102"/>
                </a:lnTo>
                <a:lnTo>
                  <a:pt x="432" y="96"/>
                </a:lnTo>
                <a:lnTo>
                  <a:pt x="438" y="96"/>
                </a:lnTo>
                <a:lnTo>
                  <a:pt x="438" y="90"/>
                </a:lnTo>
                <a:lnTo>
                  <a:pt x="444" y="90"/>
                </a:lnTo>
                <a:lnTo>
                  <a:pt x="450" y="90"/>
                </a:lnTo>
                <a:lnTo>
                  <a:pt x="450" y="84"/>
                </a:lnTo>
                <a:lnTo>
                  <a:pt x="456" y="84"/>
                </a:lnTo>
                <a:lnTo>
                  <a:pt x="462" y="78"/>
                </a:lnTo>
                <a:lnTo>
                  <a:pt x="462" y="72"/>
                </a:lnTo>
                <a:lnTo>
                  <a:pt x="468" y="72"/>
                </a:lnTo>
                <a:lnTo>
                  <a:pt x="468" y="66"/>
                </a:lnTo>
                <a:lnTo>
                  <a:pt x="474" y="60"/>
                </a:lnTo>
                <a:lnTo>
                  <a:pt x="480" y="60"/>
                </a:lnTo>
                <a:lnTo>
                  <a:pt x="486" y="60"/>
                </a:lnTo>
                <a:lnTo>
                  <a:pt x="492" y="60"/>
                </a:lnTo>
                <a:lnTo>
                  <a:pt x="492" y="54"/>
                </a:lnTo>
                <a:lnTo>
                  <a:pt x="498" y="54"/>
                </a:lnTo>
                <a:lnTo>
                  <a:pt x="504" y="54"/>
                </a:lnTo>
                <a:lnTo>
                  <a:pt x="510" y="54"/>
                </a:lnTo>
                <a:lnTo>
                  <a:pt x="516" y="54"/>
                </a:lnTo>
                <a:lnTo>
                  <a:pt x="522" y="54"/>
                </a:lnTo>
                <a:lnTo>
                  <a:pt x="522" y="60"/>
                </a:lnTo>
                <a:lnTo>
                  <a:pt x="528" y="60"/>
                </a:lnTo>
                <a:lnTo>
                  <a:pt x="528" y="66"/>
                </a:lnTo>
                <a:lnTo>
                  <a:pt x="534" y="66"/>
                </a:lnTo>
                <a:lnTo>
                  <a:pt x="534" y="72"/>
                </a:lnTo>
                <a:lnTo>
                  <a:pt x="540" y="72"/>
                </a:lnTo>
                <a:lnTo>
                  <a:pt x="540" y="78"/>
                </a:lnTo>
                <a:lnTo>
                  <a:pt x="546" y="84"/>
                </a:lnTo>
                <a:lnTo>
                  <a:pt x="552" y="84"/>
                </a:lnTo>
                <a:lnTo>
                  <a:pt x="552" y="90"/>
                </a:lnTo>
                <a:lnTo>
                  <a:pt x="558" y="90"/>
                </a:lnTo>
                <a:lnTo>
                  <a:pt x="564" y="90"/>
                </a:lnTo>
                <a:lnTo>
                  <a:pt x="564" y="96"/>
                </a:lnTo>
                <a:lnTo>
                  <a:pt x="570" y="96"/>
                </a:lnTo>
                <a:lnTo>
                  <a:pt x="576" y="96"/>
                </a:lnTo>
                <a:lnTo>
                  <a:pt x="582" y="96"/>
                </a:lnTo>
                <a:lnTo>
                  <a:pt x="588" y="96"/>
                </a:lnTo>
                <a:lnTo>
                  <a:pt x="594" y="96"/>
                </a:lnTo>
                <a:lnTo>
                  <a:pt x="600" y="96"/>
                </a:lnTo>
                <a:lnTo>
                  <a:pt x="606" y="96"/>
                </a:lnTo>
                <a:lnTo>
                  <a:pt x="612" y="96"/>
                </a:lnTo>
                <a:lnTo>
                  <a:pt x="612" y="90"/>
                </a:lnTo>
                <a:lnTo>
                  <a:pt x="618" y="90"/>
                </a:lnTo>
                <a:lnTo>
                  <a:pt x="624" y="90"/>
                </a:lnTo>
                <a:lnTo>
                  <a:pt x="630" y="90"/>
                </a:lnTo>
                <a:lnTo>
                  <a:pt x="636" y="90"/>
                </a:lnTo>
                <a:lnTo>
                  <a:pt x="642" y="90"/>
                </a:lnTo>
                <a:lnTo>
                  <a:pt x="642" y="96"/>
                </a:lnTo>
                <a:lnTo>
                  <a:pt x="648" y="96"/>
                </a:lnTo>
                <a:lnTo>
                  <a:pt x="648" y="102"/>
                </a:lnTo>
                <a:lnTo>
                  <a:pt x="654" y="102"/>
                </a:lnTo>
                <a:lnTo>
                  <a:pt x="654" y="108"/>
                </a:lnTo>
                <a:lnTo>
                  <a:pt x="654" y="114"/>
                </a:lnTo>
                <a:lnTo>
                  <a:pt x="660" y="114"/>
                </a:lnTo>
                <a:lnTo>
                  <a:pt x="660" y="120"/>
                </a:lnTo>
                <a:lnTo>
                  <a:pt x="666" y="120"/>
                </a:lnTo>
                <a:lnTo>
                  <a:pt x="666" y="126"/>
                </a:lnTo>
                <a:lnTo>
                  <a:pt x="672" y="126"/>
                </a:lnTo>
                <a:lnTo>
                  <a:pt x="678" y="126"/>
                </a:lnTo>
                <a:lnTo>
                  <a:pt x="684" y="126"/>
                </a:lnTo>
                <a:lnTo>
                  <a:pt x="684" y="120"/>
                </a:lnTo>
                <a:lnTo>
                  <a:pt x="690" y="120"/>
                </a:lnTo>
                <a:lnTo>
                  <a:pt x="696" y="120"/>
                </a:lnTo>
                <a:lnTo>
                  <a:pt x="696" y="114"/>
                </a:lnTo>
                <a:lnTo>
                  <a:pt x="702" y="114"/>
                </a:lnTo>
                <a:lnTo>
                  <a:pt x="702" y="108"/>
                </a:lnTo>
                <a:lnTo>
                  <a:pt x="708" y="108"/>
                </a:lnTo>
                <a:lnTo>
                  <a:pt x="714" y="108"/>
                </a:lnTo>
                <a:lnTo>
                  <a:pt x="714" y="102"/>
                </a:lnTo>
                <a:lnTo>
                  <a:pt x="720" y="102"/>
                </a:lnTo>
                <a:lnTo>
                  <a:pt x="720" y="96"/>
                </a:lnTo>
                <a:lnTo>
                  <a:pt x="726" y="96"/>
                </a:lnTo>
                <a:lnTo>
                  <a:pt x="726" y="90"/>
                </a:lnTo>
                <a:lnTo>
                  <a:pt x="732" y="90"/>
                </a:lnTo>
                <a:lnTo>
                  <a:pt x="732" y="84"/>
                </a:lnTo>
                <a:lnTo>
                  <a:pt x="738" y="84"/>
                </a:lnTo>
                <a:lnTo>
                  <a:pt x="744" y="84"/>
                </a:lnTo>
                <a:lnTo>
                  <a:pt x="750" y="84"/>
                </a:lnTo>
                <a:lnTo>
                  <a:pt x="750" y="78"/>
                </a:lnTo>
                <a:lnTo>
                  <a:pt x="762" y="78"/>
                </a:lnTo>
                <a:lnTo>
                  <a:pt x="762" y="72"/>
                </a:lnTo>
                <a:lnTo>
                  <a:pt x="768" y="72"/>
                </a:lnTo>
                <a:lnTo>
                  <a:pt x="774" y="72"/>
                </a:lnTo>
                <a:lnTo>
                  <a:pt x="780" y="66"/>
                </a:lnTo>
                <a:lnTo>
                  <a:pt x="786" y="66"/>
                </a:lnTo>
                <a:lnTo>
                  <a:pt x="786" y="60"/>
                </a:lnTo>
                <a:lnTo>
                  <a:pt x="792" y="60"/>
                </a:lnTo>
                <a:lnTo>
                  <a:pt x="798" y="60"/>
                </a:lnTo>
                <a:lnTo>
                  <a:pt x="804" y="60"/>
                </a:lnTo>
                <a:lnTo>
                  <a:pt x="804" y="54"/>
                </a:lnTo>
                <a:lnTo>
                  <a:pt x="804" y="48"/>
                </a:lnTo>
                <a:lnTo>
                  <a:pt x="810" y="48"/>
                </a:lnTo>
                <a:lnTo>
                  <a:pt x="810" y="42"/>
                </a:lnTo>
                <a:lnTo>
                  <a:pt x="810" y="36"/>
                </a:lnTo>
                <a:lnTo>
                  <a:pt x="810" y="30"/>
                </a:lnTo>
                <a:lnTo>
                  <a:pt x="816" y="30"/>
                </a:lnTo>
                <a:lnTo>
                  <a:pt x="816" y="24"/>
                </a:lnTo>
                <a:lnTo>
                  <a:pt x="822" y="24"/>
                </a:lnTo>
                <a:lnTo>
                  <a:pt x="828" y="24"/>
                </a:lnTo>
                <a:lnTo>
                  <a:pt x="834" y="24"/>
                </a:lnTo>
                <a:lnTo>
                  <a:pt x="834" y="18"/>
                </a:lnTo>
                <a:lnTo>
                  <a:pt x="840" y="18"/>
                </a:lnTo>
                <a:lnTo>
                  <a:pt x="846" y="18"/>
                </a:lnTo>
                <a:lnTo>
                  <a:pt x="852" y="18"/>
                </a:lnTo>
                <a:lnTo>
                  <a:pt x="858" y="18"/>
                </a:lnTo>
                <a:lnTo>
                  <a:pt x="864" y="18"/>
                </a:lnTo>
                <a:lnTo>
                  <a:pt x="870" y="18"/>
                </a:lnTo>
                <a:lnTo>
                  <a:pt x="870" y="12"/>
                </a:lnTo>
                <a:lnTo>
                  <a:pt x="876" y="12"/>
                </a:lnTo>
                <a:lnTo>
                  <a:pt x="876" y="6"/>
                </a:lnTo>
                <a:lnTo>
                  <a:pt x="882" y="6"/>
                </a:lnTo>
                <a:lnTo>
                  <a:pt x="888" y="6"/>
                </a:lnTo>
                <a:lnTo>
                  <a:pt x="894" y="6"/>
                </a:lnTo>
                <a:lnTo>
                  <a:pt x="894" y="0"/>
                </a:lnTo>
                <a:lnTo>
                  <a:pt x="900" y="6"/>
                </a:lnTo>
                <a:close/>
              </a:path>
            </a:pathLst>
          </a:custGeom>
          <a:noFill/>
          <a:ln w="19050">
            <a:solidFill>
              <a:srgbClr val="64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46" name="Freeform 45">
            <a:extLst>
              <a:ext uri="{FF2B5EF4-FFF2-40B4-BE49-F238E27FC236}">
                <a16:creationId xmlns:a16="http://schemas.microsoft.com/office/drawing/2014/main" id="{A06DF72A-2195-5E8B-D0D2-8CE8453F165C}"/>
              </a:ext>
            </a:extLst>
          </p:cNvPr>
          <p:cNvSpPr>
            <a:spLocks/>
          </p:cNvSpPr>
          <p:nvPr/>
        </p:nvSpPr>
        <p:spPr bwMode="auto">
          <a:xfrm>
            <a:off x="5443627" y="1415620"/>
            <a:ext cx="1466850" cy="742950"/>
          </a:xfrm>
          <a:custGeom>
            <a:avLst/>
            <a:gdLst>
              <a:gd name="T0" fmla="*/ 450 w 924"/>
              <a:gd name="T1" fmla="*/ 48 h 468"/>
              <a:gd name="T2" fmla="*/ 450 w 924"/>
              <a:gd name="T3" fmla="*/ 84 h 468"/>
              <a:gd name="T4" fmla="*/ 486 w 924"/>
              <a:gd name="T5" fmla="*/ 78 h 468"/>
              <a:gd name="T6" fmla="*/ 534 w 924"/>
              <a:gd name="T7" fmla="*/ 84 h 468"/>
              <a:gd name="T8" fmla="*/ 570 w 924"/>
              <a:gd name="T9" fmla="*/ 102 h 468"/>
              <a:gd name="T10" fmla="*/ 606 w 924"/>
              <a:gd name="T11" fmla="*/ 126 h 468"/>
              <a:gd name="T12" fmla="*/ 642 w 924"/>
              <a:gd name="T13" fmla="*/ 150 h 468"/>
              <a:gd name="T14" fmla="*/ 672 w 924"/>
              <a:gd name="T15" fmla="*/ 144 h 468"/>
              <a:gd name="T16" fmla="*/ 696 w 924"/>
              <a:gd name="T17" fmla="*/ 114 h 468"/>
              <a:gd name="T18" fmla="*/ 732 w 924"/>
              <a:gd name="T19" fmla="*/ 108 h 468"/>
              <a:gd name="T20" fmla="*/ 732 w 924"/>
              <a:gd name="T21" fmla="*/ 144 h 468"/>
              <a:gd name="T22" fmla="*/ 744 w 924"/>
              <a:gd name="T23" fmla="*/ 174 h 468"/>
              <a:gd name="T24" fmla="*/ 762 w 924"/>
              <a:gd name="T25" fmla="*/ 210 h 468"/>
              <a:gd name="T26" fmla="*/ 804 w 924"/>
              <a:gd name="T27" fmla="*/ 198 h 468"/>
              <a:gd name="T28" fmla="*/ 834 w 924"/>
              <a:gd name="T29" fmla="*/ 168 h 468"/>
              <a:gd name="T30" fmla="*/ 864 w 924"/>
              <a:gd name="T31" fmla="*/ 168 h 468"/>
              <a:gd name="T32" fmla="*/ 882 w 924"/>
              <a:gd name="T33" fmla="*/ 210 h 468"/>
              <a:gd name="T34" fmla="*/ 900 w 924"/>
              <a:gd name="T35" fmla="*/ 246 h 468"/>
              <a:gd name="T36" fmla="*/ 918 w 924"/>
              <a:gd name="T37" fmla="*/ 282 h 468"/>
              <a:gd name="T38" fmla="*/ 888 w 924"/>
              <a:gd name="T39" fmla="*/ 288 h 468"/>
              <a:gd name="T40" fmla="*/ 846 w 924"/>
              <a:gd name="T41" fmla="*/ 300 h 468"/>
              <a:gd name="T42" fmla="*/ 810 w 924"/>
              <a:gd name="T43" fmla="*/ 318 h 468"/>
              <a:gd name="T44" fmla="*/ 786 w 924"/>
              <a:gd name="T45" fmla="*/ 348 h 468"/>
              <a:gd name="T46" fmla="*/ 738 w 924"/>
              <a:gd name="T47" fmla="*/ 366 h 468"/>
              <a:gd name="T48" fmla="*/ 708 w 924"/>
              <a:gd name="T49" fmla="*/ 390 h 468"/>
              <a:gd name="T50" fmla="*/ 672 w 924"/>
              <a:gd name="T51" fmla="*/ 408 h 468"/>
              <a:gd name="T52" fmla="*/ 648 w 924"/>
              <a:gd name="T53" fmla="*/ 378 h 468"/>
              <a:gd name="T54" fmla="*/ 606 w 924"/>
              <a:gd name="T55" fmla="*/ 378 h 468"/>
              <a:gd name="T56" fmla="*/ 558 w 924"/>
              <a:gd name="T57" fmla="*/ 372 h 468"/>
              <a:gd name="T58" fmla="*/ 528 w 924"/>
              <a:gd name="T59" fmla="*/ 342 h 468"/>
              <a:gd name="T60" fmla="*/ 486 w 924"/>
              <a:gd name="T61" fmla="*/ 342 h 468"/>
              <a:gd name="T62" fmla="*/ 450 w 924"/>
              <a:gd name="T63" fmla="*/ 372 h 468"/>
              <a:gd name="T64" fmla="*/ 408 w 924"/>
              <a:gd name="T65" fmla="*/ 390 h 468"/>
              <a:gd name="T66" fmla="*/ 378 w 924"/>
              <a:gd name="T67" fmla="*/ 414 h 468"/>
              <a:gd name="T68" fmla="*/ 324 w 924"/>
              <a:gd name="T69" fmla="*/ 414 h 468"/>
              <a:gd name="T70" fmla="*/ 288 w 924"/>
              <a:gd name="T71" fmla="*/ 438 h 468"/>
              <a:gd name="T72" fmla="*/ 252 w 924"/>
              <a:gd name="T73" fmla="*/ 444 h 468"/>
              <a:gd name="T74" fmla="*/ 234 w 924"/>
              <a:gd name="T75" fmla="*/ 456 h 468"/>
              <a:gd name="T76" fmla="*/ 204 w 924"/>
              <a:gd name="T77" fmla="*/ 432 h 468"/>
              <a:gd name="T78" fmla="*/ 168 w 924"/>
              <a:gd name="T79" fmla="*/ 426 h 468"/>
              <a:gd name="T80" fmla="*/ 126 w 924"/>
              <a:gd name="T81" fmla="*/ 414 h 468"/>
              <a:gd name="T82" fmla="*/ 84 w 924"/>
              <a:gd name="T83" fmla="*/ 414 h 468"/>
              <a:gd name="T84" fmla="*/ 42 w 924"/>
              <a:gd name="T85" fmla="*/ 414 h 468"/>
              <a:gd name="T86" fmla="*/ 12 w 924"/>
              <a:gd name="T87" fmla="*/ 390 h 468"/>
              <a:gd name="T88" fmla="*/ 12 w 924"/>
              <a:gd name="T89" fmla="*/ 360 h 468"/>
              <a:gd name="T90" fmla="*/ 0 w 924"/>
              <a:gd name="T91" fmla="*/ 318 h 468"/>
              <a:gd name="T92" fmla="*/ 12 w 924"/>
              <a:gd name="T93" fmla="*/ 276 h 468"/>
              <a:gd name="T94" fmla="*/ 12 w 924"/>
              <a:gd name="T95" fmla="*/ 234 h 468"/>
              <a:gd name="T96" fmla="*/ 12 w 924"/>
              <a:gd name="T97" fmla="*/ 180 h 468"/>
              <a:gd name="T98" fmla="*/ 42 w 924"/>
              <a:gd name="T99" fmla="*/ 156 h 468"/>
              <a:gd name="T100" fmla="*/ 78 w 924"/>
              <a:gd name="T101" fmla="*/ 138 h 468"/>
              <a:gd name="T102" fmla="*/ 120 w 924"/>
              <a:gd name="T103" fmla="*/ 120 h 468"/>
              <a:gd name="T104" fmla="*/ 156 w 924"/>
              <a:gd name="T105" fmla="*/ 132 h 468"/>
              <a:gd name="T106" fmla="*/ 204 w 924"/>
              <a:gd name="T107" fmla="*/ 138 h 468"/>
              <a:gd name="T108" fmla="*/ 234 w 924"/>
              <a:gd name="T109" fmla="*/ 150 h 468"/>
              <a:gd name="T110" fmla="*/ 264 w 924"/>
              <a:gd name="T111" fmla="*/ 138 h 468"/>
              <a:gd name="T112" fmla="*/ 282 w 924"/>
              <a:gd name="T113" fmla="*/ 114 h 468"/>
              <a:gd name="T114" fmla="*/ 312 w 924"/>
              <a:gd name="T115" fmla="*/ 90 h 468"/>
              <a:gd name="T116" fmla="*/ 342 w 924"/>
              <a:gd name="T117" fmla="*/ 66 h 468"/>
              <a:gd name="T118" fmla="*/ 336 w 924"/>
              <a:gd name="T119" fmla="*/ 42 h 468"/>
              <a:gd name="T120" fmla="*/ 354 w 924"/>
              <a:gd name="T121" fmla="*/ 18 h 468"/>
              <a:gd name="T122" fmla="*/ 396 w 924"/>
              <a:gd name="T123" fmla="*/ 6 h 468"/>
              <a:gd name="T124" fmla="*/ 444 w 924"/>
              <a:gd name="T125" fmla="*/ 6 h 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24" h="468">
                <a:moveTo>
                  <a:pt x="468" y="18"/>
                </a:moveTo>
                <a:lnTo>
                  <a:pt x="468" y="24"/>
                </a:lnTo>
                <a:lnTo>
                  <a:pt x="468" y="30"/>
                </a:lnTo>
                <a:lnTo>
                  <a:pt x="462" y="30"/>
                </a:lnTo>
                <a:lnTo>
                  <a:pt x="462" y="36"/>
                </a:lnTo>
                <a:lnTo>
                  <a:pt x="456" y="36"/>
                </a:lnTo>
                <a:lnTo>
                  <a:pt x="456" y="42"/>
                </a:lnTo>
                <a:lnTo>
                  <a:pt x="450" y="42"/>
                </a:lnTo>
                <a:lnTo>
                  <a:pt x="450" y="48"/>
                </a:lnTo>
                <a:lnTo>
                  <a:pt x="450" y="54"/>
                </a:lnTo>
                <a:lnTo>
                  <a:pt x="444" y="60"/>
                </a:lnTo>
                <a:lnTo>
                  <a:pt x="444" y="66"/>
                </a:lnTo>
                <a:lnTo>
                  <a:pt x="444" y="72"/>
                </a:lnTo>
                <a:lnTo>
                  <a:pt x="444" y="78"/>
                </a:lnTo>
                <a:lnTo>
                  <a:pt x="438" y="78"/>
                </a:lnTo>
                <a:lnTo>
                  <a:pt x="438" y="84"/>
                </a:lnTo>
                <a:lnTo>
                  <a:pt x="444" y="84"/>
                </a:lnTo>
                <a:lnTo>
                  <a:pt x="450" y="84"/>
                </a:lnTo>
                <a:lnTo>
                  <a:pt x="456" y="84"/>
                </a:lnTo>
                <a:lnTo>
                  <a:pt x="456" y="78"/>
                </a:lnTo>
                <a:lnTo>
                  <a:pt x="462" y="78"/>
                </a:lnTo>
                <a:lnTo>
                  <a:pt x="468" y="78"/>
                </a:lnTo>
                <a:lnTo>
                  <a:pt x="468" y="84"/>
                </a:lnTo>
                <a:lnTo>
                  <a:pt x="474" y="84"/>
                </a:lnTo>
                <a:lnTo>
                  <a:pt x="480" y="84"/>
                </a:lnTo>
                <a:lnTo>
                  <a:pt x="480" y="78"/>
                </a:lnTo>
                <a:lnTo>
                  <a:pt x="486" y="78"/>
                </a:lnTo>
                <a:lnTo>
                  <a:pt x="492" y="78"/>
                </a:lnTo>
                <a:lnTo>
                  <a:pt x="492" y="84"/>
                </a:lnTo>
                <a:lnTo>
                  <a:pt x="498" y="84"/>
                </a:lnTo>
                <a:lnTo>
                  <a:pt x="504" y="84"/>
                </a:lnTo>
                <a:lnTo>
                  <a:pt x="510" y="84"/>
                </a:lnTo>
                <a:lnTo>
                  <a:pt x="516" y="84"/>
                </a:lnTo>
                <a:lnTo>
                  <a:pt x="522" y="84"/>
                </a:lnTo>
                <a:lnTo>
                  <a:pt x="528" y="84"/>
                </a:lnTo>
                <a:lnTo>
                  <a:pt x="534" y="84"/>
                </a:lnTo>
                <a:lnTo>
                  <a:pt x="540" y="84"/>
                </a:lnTo>
                <a:lnTo>
                  <a:pt x="546" y="84"/>
                </a:lnTo>
                <a:lnTo>
                  <a:pt x="546" y="90"/>
                </a:lnTo>
                <a:lnTo>
                  <a:pt x="552" y="90"/>
                </a:lnTo>
                <a:lnTo>
                  <a:pt x="552" y="96"/>
                </a:lnTo>
                <a:lnTo>
                  <a:pt x="552" y="102"/>
                </a:lnTo>
                <a:lnTo>
                  <a:pt x="558" y="102"/>
                </a:lnTo>
                <a:lnTo>
                  <a:pt x="564" y="102"/>
                </a:lnTo>
                <a:lnTo>
                  <a:pt x="570" y="102"/>
                </a:lnTo>
                <a:lnTo>
                  <a:pt x="576" y="102"/>
                </a:lnTo>
                <a:lnTo>
                  <a:pt x="582" y="108"/>
                </a:lnTo>
                <a:lnTo>
                  <a:pt x="588" y="108"/>
                </a:lnTo>
                <a:lnTo>
                  <a:pt x="588" y="114"/>
                </a:lnTo>
                <a:lnTo>
                  <a:pt x="594" y="114"/>
                </a:lnTo>
                <a:lnTo>
                  <a:pt x="600" y="114"/>
                </a:lnTo>
                <a:lnTo>
                  <a:pt x="600" y="120"/>
                </a:lnTo>
                <a:lnTo>
                  <a:pt x="606" y="120"/>
                </a:lnTo>
                <a:lnTo>
                  <a:pt x="606" y="126"/>
                </a:lnTo>
                <a:lnTo>
                  <a:pt x="612" y="132"/>
                </a:lnTo>
                <a:lnTo>
                  <a:pt x="618" y="132"/>
                </a:lnTo>
                <a:lnTo>
                  <a:pt x="618" y="138"/>
                </a:lnTo>
                <a:lnTo>
                  <a:pt x="624" y="138"/>
                </a:lnTo>
                <a:lnTo>
                  <a:pt x="630" y="138"/>
                </a:lnTo>
                <a:lnTo>
                  <a:pt x="630" y="144"/>
                </a:lnTo>
                <a:lnTo>
                  <a:pt x="636" y="144"/>
                </a:lnTo>
                <a:lnTo>
                  <a:pt x="642" y="144"/>
                </a:lnTo>
                <a:lnTo>
                  <a:pt x="642" y="150"/>
                </a:lnTo>
                <a:lnTo>
                  <a:pt x="648" y="150"/>
                </a:lnTo>
                <a:lnTo>
                  <a:pt x="648" y="156"/>
                </a:lnTo>
                <a:lnTo>
                  <a:pt x="654" y="162"/>
                </a:lnTo>
                <a:lnTo>
                  <a:pt x="660" y="162"/>
                </a:lnTo>
                <a:lnTo>
                  <a:pt x="660" y="156"/>
                </a:lnTo>
                <a:lnTo>
                  <a:pt x="666" y="156"/>
                </a:lnTo>
                <a:lnTo>
                  <a:pt x="666" y="150"/>
                </a:lnTo>
                <a:lnTo>
                  <a:pt x="672" y="150"/>
                </a:lnTo>
                <a:lnTo>
                  <a:pt x="672" y="144"/>
                </a:lnTo>
                <a:lnTo>
                  <a:pt x="678" y="144"/>
                </a:lnTo>
                <a:lnTo>
                  <a:pt x="678" y="138"/>
                </a:lnTo>
                <a:lnTo>
                  <a:pt x="678" y="132"/>
                </a:lnTo>
                <a:lnTo>
                  <a:pt x="678" y="126"/>
                </a:lnTo>
                <a:lnTo>
                  <a:pt x="684" y="126"/>
                </a:lnTo>
                <a:lnTo>
                  <a:pt x="690" y="126"/>
                </a:lnTo>
                <a:lnTo>
                  <a:pt x="696" y="126"/>
                </a:lnTo>
                <a:lnTo>
                  <a:pt x="696" y="120"/>
                </a:lnTo>
                <a:lnTo>
                  <a:pt x="696" y="114"/>
                </a:lnTo>
                <a:lnTo>
                  <a:pt x="702" y="114"/>
                </a:lnTo>
                <a:lnTo>
                  <a:pt x="702" y="108"/>
                </a:lnTo>
                <a:lnTo>
                  <a:pt x="708" y="108"/>
                </a:lnTo>
                <a:lnTo>
                  <a:pt x="714" y="108"/>
                </a:lnTo>
                <a:lnTo>
                  <a:pt x="714" y="102"/>
                </a:lnTo>
                <a:lnTo>
                  <a:pt x="720" y="102"/>
                </a:lnTo>
                <a:lnTo>
                  <a:pt x="726" y="102"/>
                </a:lnTo>
                <a:lnTo>
                  <a:pt x="732" y="102"/>
                </a:lnTo>
                <a:lnTo>
                  <a:pt x="732" y="108"/>
                </a:lnTo>
                <a:lnTo>
                  <a:pt x="738" y="108"/>
                </a:lnTo>
                <a:lnTo>
                  <a:pt x="738" y="114"/>
                </a:lnTo>
                <a:lnTo>
                  <a:pt x="744" y="120"/>
                </a:lnTo>
                <a:lnTo>
                  <a:pt x="744" y="126"/>
                </a:lnTo>
                <a:lnTo>
                  <a:pt x="744" y="132"/>
                </a:lnTo>
                <a:lnTo>
                  <a:pt x="744" y="138"/>
                </a:lnTo>
                <a:lnTo>
                  <a:pt x="738" y="138"/>
                </a:lnTo>
                <a:lnTo>
                  <a:pt x="732" y="138"/>
                </a:lnTo>
                <a:lnTo>
                  <a:pt x="732" y="144"/>
                </a:lnTo>
                <a:lnTo>
                  <a:pt x="726" y="144"/>
                </a:lnTo>
                <a:lnTo>
                  <a:pt x="726" y="150"/>
                </a:lnTo>
                <a:lnTo>
                  <a:pt x="726" y="156"/>
                </a:lnTo>
                <a:lnTo>
                  <a:pt x="732" y="156"/>
                </a:lnTo>
                <a:lnTo>
                  <a:pt x="732" y="162"/>
                </a:lnTo>
                <a:lnTo>
                  <a:pt x="738" y="162"/>
                </a:lnTo>
                <a:lnTo>
                  <a:pt x="738" y="168"/>
                </a:lnTo>
                <a:lnTo>
                  <a:pt x="738" y="174"/>
                </a:lnTo>
                <a:lnTo>
                  <a:pt x="744" y="174"/>
                </a:lnTo>
                <a:lnTo>
                  <a:pt x="750" y="174"/>
                </a:lnTo>
                <a:lnTo>
                  <a:pt x="756" y="174"/>
                </a:lnTo>
                <a:lnTo>
                  <a:pt x="756" y="180"/>
                </a:lnTo>
                <a:lnTo>
                  <a:pt x="762" y="180"/>
                </a:lnTo>
                <a:lnTo>
                  <a:pt x="762" y="186"/>
                </a:lnTo>
                <a:lnTo>
                  <a:pt x="762" y="192"/>
                </a:lnTo>
                <a:lnTo>
                  <a:pt x="762" y="198"/>
                </a:lnTo>
                <a:lnTo>
                  <a:pt x="762" y="204"/>
                </a:lnTo>
                <a:lnTo>
                  <a:pt x="762" y="210"/>
                </a:lnTo>
                <a:lnTo>
                  <a:pt x="768" y="210"/>
                </a:lnTo>
                <a:lnTo>
                  <a:pt x="774" y="210"/>
                </a:lnTo>
                <a:lnTo>
                  <a:pt x="780" y="210"/>
                </a:lnTo>
                <a:lnTo>
                  <a:pt x="786" y="210"/>
                </a:lnTo>
                <a:lnTo>
                  <a:pt x="792" y="210"/>
                </a:lnTo>
                <a:lnTo>
                  <a:pt x="798" y="210"/>
                </a:lnTo>
                <a:lnTo>
                  <a:pt x="798" y="204"/>
                </a:lnTo>
                <a:lnTo>
                  <a:pt x="798" y="198"/>
                </a:lnTo>
                <a:lnTo>
                  <a:pt x="804" y="198"/>
                </a:lnTo>
                <a:lnTo>
                  <a:pt x="804" y="192"/>
                </a:lnTo>
                <a:lnTo>
                  <a:pt x="804" y="186"/>
                </a:lnTo>
                <a:lnTo>
                  <a:pt x="810" y="186"/>
                </a:lnTo>
                <a:lnTo>
                  <a:pt x="810" y="180"/>
                </a:lnTo>
                <a:lnTo>
                  <a:pt x="816" y="180"/>
                </a:lnTo>
                <a:lnTo>
                  <a:pt x="822" y="174"/>
                </a:lnTo>
                <a:lnTo>
                  <a:pt x="828" y="174"/>
                </a:lnTo>
                <a:lnTo>
                  <a:pt x="828" y="168"/>
                </a:lnTo>
                <a:lnTo>
                  <a:pt x="834" y="168"/>
                </a:lnTo>
                <a:lnTo>
                  <a:pt x="840" y="168"/>
                </a:lnTo>
                <a:lnTo>
                  <a:pt x="840" y="162"/>
                </a:lnTo>
                <a:lnTo>
                  <a:pt x="846" y="162"/>
                </a:lnTo>
                <a:lnTo>
                  <a:pt x="852" y="162"/>
                </a:lnTo>
                <a:lnTo>
                  <a:pt x="858" y="162"/>
                </a:lnTo>
                <a:lnTo>
                  <a:pt x="858" y="156"/>
                </a:lnTo>
                <a:lnTo>
                  <a:pt x="858" y="162"/>
                </a:lnTo>
                <a:lnTo>
                  <a:pt x="864" y="162"/>
                </a:lnTo>
                <a:lnTo>
                  <a:pt x="864" y="168"/>
                </a:lnTo>
                <a:lnTo>
                  <a:pt x="864" y="174"/>
                </a:lnTo>
                <a:lnTo>
                  <a:pt x="864" y="180"/>
                </a:lnTo>
                <a:lnTo>
                  <a:pt x="864" y="186"/>
                </a:lnTo>
                <a:lnTo>
                  <a:pt x="864" y="192"/>
                </a:lnTo>
                <a:lnTo>
                  <a:pt x="870" y="198"/>
                </a:lnTo>
                <a:lnTo>
                  <a:pt x="876" y="204"/>
                </a:lnTo>
                <a:lnTo>
                  <a:pt x="876" y="198"/>
                </a:lnTo>
                <a:lnTo>
                  <a:pt x="882" y="204"/>
                </a:lnTo>
                <a:lnTo>
                  <a:pt x="882" y="210"/>
                </a:lnTo>
                <a:lnTo>
                  <a:pt x="888" y="210"/>
                </a:lnTo>
                <a:lnTo>
                  <a:pt x="888" y="216"/>
                </a:lnTo>
                <a:lnTo>
                  <a:pt x="888" y="222"/>
                </a:lnTo>
                <a:lnTo>
                  <a:pt x="894" y="222"/>
                </a:lnTo>
                <a:lnTo>
                  <a:pt x="894" y="228"/>
                </a:lnTo>
                <a:lnTo>
                  <a:pt x="900" y="228"/>
                </a:lnTo>
                <a:lnTo>
                  <a:pt x="900" y="234"/>
                </a:lnTo>
                <a:lnTo>
                  <a:pt x="900" y="240"/>
                </a:lnTo>
                <a:lnTo>
                  <a:pt x="900" y="246"/>
                </a:lnTo>
                <a:lnTo>
                  <a:pt x="906" y="246"/>
                </a:lnTo>
                <a:lnTo>
                  <a:pt x="906" y="252"/>
                </a:lnTo>
                <a:lnTo>
                  <a:pt x="912" y="252"/>
                </a:lnTo>
                <a:lnTo>
                  <a:pt x="912" y="258"/>
                </a:lnTo>
                <a:lnTo>
                  <a:pt x="912" y="264"/>
                </a:lnTo>
                <a:lnTo>
                  <a:pt x="912" y="270"/>
                </a:lnTo>
                <a:lnTo>
                  <a:pt x="918" y="270"/>
                </a:lnTo>
                <a:lnTo>
                  <a:pt x="918" y="276"/>
                </a:lnTo>
                <a:lnTo>
                  <a:pt x="918" y="282"/>
                </a:lnTo>
                <a:lnTo>
                  <a:pt x="924" y="282"/>
                </a:lnTo>
                <a:lnTo>
                  <a:pt x="924" y="288"/>
                </a:lnTo>
                <a:lnTo>
                  <a:pt x="918" y="288"/>
                </a:lnTo>
                <a:lnTo>
                  <a:pt x="912" y="288"/>
                </a:lnTo>
                <a:lnTo>
                  <a:pt x="906" y="288"/>
                </a:lnTo>
                <a:lnTo>
                  <a:pt x="900" y="288"/>
                </a:lnTo>
                <a:lnTo>
                  <a:pt x="894" y="282"/>
                </a:lnTo>
                <a:lnTo>
                  <a:pt x="894" y="288"/>
                </a:lnTo>
                <a:lnTo>
                  <a:pt x="888" y="288"/>
                </a:lnTo>
                <a:lnTo>
                  <a:pt x="882" y="288"/>
                </a:lnTo>
                <a:lnTo>
                  <a:pt x="876" y="288"/>
                </a:lnTo>
                <a:lnTo>
                  <a:pt x="876" y="294"/>
                </a:lnTo>
                <a:lnTo>
                  <a:pt x="870" y="294"/>
                </a:lnTo>
                <a:lnTo>
                  <a:pt x="870" y="300"/>
                </a:lnTo>
                <a:lnTo>
                  <a:pt x="864" y="300"/>
                </a:lnTo>
                <a:lnTo>
                  <a:pt x="858" y="300"/>
                </a:lnTo>
                <a:lnTo>
                  <a:pt x="852" y="300"/>
                </a:lnTo>
                <a:lnTo>
                  <a:pt x="846" y="300"/>
                </a:lnTo>
                <a:lnTo>
                  <a:pt x="840" y="300"/>
                </a:lnTo>
                <a:lnTo>
                  <a:pt x="834" y="300"/>
                </a:lnTo>
                <a:lnTo>
                  <a:pt x="834" y="306"/>
                </a:lnTo>
                <a:lnTo>
                  <a:pt x="828" y="306"/>
                </a:lnTo>
                <a:lnTo>
                  <a:pt x="822" y="306"/>
                </a:lnTo>
                <a:lnTo>
                  <a:pt x="816" y="306"/>
                </a:lnTo>
                <a:lnTo>
                  <a:pt x="816" y="312"/>
                </a:lnTo>
                <a:lnTo>
                  <a:pt x="810" y="312"/>
                </a:lnTo>
                <a:lnTo>
                  <a:pt x="810" y="318"/>
                </a:lnTo>
                <a:lnTo>
                  <a:pt x="810" y="324"/>
                </a:lnTo>
                <a:lnTo>
                  <a:pt x="810" y="330"/>
                </a:lnTo>
                <a:lnTo>
                  <a:pt x="804" y="330"/>
                </a:lnTo>
                <a:lnTo>
                  <a:pt x="804" y="336"/>
                </a:lnTo>
                <a:lnTo>
                  <a:pt x="804" y="342"/>
                </a:lnTo>
                <a:lnTo>
                  <a:pt x="798" y="342"/>
                </a:lnTo>
                <a:lnTo>
                  <a:pt x="792" y="342"/>
                </a:lnTo>
                <a:lnTo>
                  <a:pt x="786" y="342"/>
                </a:lnTo>
                <a:lnTo>
                  <a:pt x="786" y="348"/>
                </a:lnTo>
                <a:lnTo>
                  <a:pt x="780" y="348"/>
                </a:lnTo>
                <a:lnTo>
                  <a:pt x="774" y="354"/>
                </a:lnTo>
                <a:lnTo>
                  <a:pt x="768" y="354"/>
                </a:lnTo>
                <a:lnTo>
                  <a:pt x="762" y="354"/>
                </a:lnTo>
                <a:lnTo>
                  <a:pt x="762" y="360"/>
                </a:lnTo>
                <a:lnTo>
                  <a:pt x="750" y="360"/>
                </a:lnTo>
                <a:lnTo>
                  <a:pt x="750" y="366"/>
                </a:lnTo>
                <a:lnTo>
                  <a:pt x="744" y="366"/>
                </a:lnTo>
                <a:lnTo>
                  <a:pt x="738" y="366"/>
                </a:lnTo>
                <a:lnTo>
                  <a:pt x="732" y="366"/>
                </a:lnTo>
                <a:lnTo>
                  <a:pt x="732" y="372"/>
                </a:lnTo>
                <a:lnTo>
                  <a:pt x="726" y="372"/>
                </a:lnTo>
                <a:lnTo>
                  <a:pt x="726" y="378"/>
                </a:lnTo>
                <a:lnTo>
                  <a:pt x="720" y="378"/>
                </a:lnTo>
                <a:lnTo>
                  <a:pt x="720" y="384"/>
                </a:lnTo>
                <a:lnTo>
                  <a:pt x="714" y="384"/>
                </a:lnTo>
                <a:lnTo>
                  <a:pt x="714" y="390"/>
                </a:lnTo>
                <a:lnTo>
                  <a:pt x="708" y="390"/>
                </a:lnTo>
                <a:lnTo>
                  <a:pt x="702" y="390"/>
                </a:lnTo>
                <a:lnTo>
                  <a:pt x="702" y="396"/>
                </a:lnTo>
                <a:lnTo>
                  <a:pt x="696" y="396"/>
                </a:lnTo>
                <a:lnTo>
                  <a:pt x="696" y="402"/>
                </a:lnTo>
                <a:lnTo>
                  <a:pt x="690" y="402"/>
                </a:lnTo>
                <a:lnTo>
                  <a:pt x="684" y="402"/>
                </a:lnTo>
                <a:lnTo>
                  <a:pt x="684" y="408"/>
                </a:lnTo>
                <a:lnTo>
                  <a:pt x="678" y="408"/>
                </a:lnTo>
                <a:lnTo>
                  <a:pt x="672" y="408"/>
                </a:lnTo>
                <a:lnTo>
                  <a:pt x="666" y="408"/>
                </a:lnTo>
                <a:lnTo>
                  <a:pt x="666" y="402"/>
                </a:lnTo>
                <a:lnTo>
                  <a:pt x="660" y="402"/>
                </a:lnTo>
                <a:lnTo>
                  <a:pt x="660" y="396"/>
                </a:lnTo>
                <a:lnTo>
                  <a:pt x="654" y="396"/>
                </a:lnTo>
                <a:lnTo>
                  <a:pt x="654" y="390"/>
                </a:lnTo>
                <a:lnTo>
                  <a:pt x="654" y="384"/>
                </a:lnTo>
                <a:lnTo>
                  <a:pt x="648" y="384"/>
                </a:lnTo>
                <a:lnTo>
                  <a:pt x="648" y="378"/>
                </a:lnTo>
                <a:lnTo>
                  <a:pt x="642" y="378"/>
                </a:lnTo>
                <a:lnTo>
                  <a:pt x="642" y="372"/>
                </a:lnTo>
                <a:lnTo>
                  <a:pt x="636" y="372"/>
                </a:lnTo>
                <a:lnTo>
                  <a:pt x="630" y="372"/>
                </a:lnTo>
                <a:lnTo>
                  <a:pt x="624" y="372"/>
                </a:lnTo>
                <a:lnTo>
                  <a:pt x="618" y="372"/>
                </a:lnTo>
                <a:lnTo>
                  <a:pt x="612" y="372"/>
                </a:lnTo>
                <a:lnTo>
                  <a:pt x="612" y="378"/>
                </a:lnTo>
                <a:lnTo>
                  <a:pt x="606" y="378"/>
                </a:lnTo>
                <a:lnTo>
                  <a:pt x="600" y="378"/>
                </a:lnTo>
                <a:lnTo>
                  <a:pt x="594" y="378"/>
                </a:lnTo>
                <a:lnTo>
                  <a:pt x="588" y="378"/>
                </a:lnTo>
                <a:lnTo>
                  <a:pt x="582" y="378"/>
                </a:lnTo>
                <a:lnTo>
                  <a:pt x="576" y="378"/>
                </a:lnTo>
                <a:lnTo>
                  <a:pt x="570" y="378"/>
                </a:lnTo>
                <a:lnTo>
                  <a:pt x="564" y="378"/>
                </a:lnTo>
                <a:lnTo>
                  <a:pt x="564" y="372"/>
                </a:lnTo>
                <a:lnTo>
                  <a:pt x="558" y="372"/>
                </a:lnTo>
                <a:lnTo>
                  <a:pt x="552" y="372"/>
                </a:lnTo>
                <a:lnTo>
                  <a:pt x="552" y="366"/>
                </a:lnTo>
                <a:lnTo>
                  <a:pt x="546" y="366"/>
                </a:lnTo>
                <a:lnTo>
                  <a:pt x="540" y="360"/>
                </a:lnTo>
                <a:lnTo>
                  <a:pt x="540" y="354"/>
                </a:lnTo>
                <a:lnTo>
                  <a:pt x="534" y="354"/>
                </a:lnTo>
                <a:lnTo>
                  <a:pt x="534" y="348"/>
                </a:lnTo>
                <a:lnTo>
                  <a:pt x="528" y="348"/>
                </a:lnTo>
                <a:lnTo>
                  <a:pt x="528" y="342"/>
                </a:lnTo>
                <a:lnTo>
                  <a:pt x="522" y="342"/>
                </a:lnTo>
                <a:lnTo>
                  <a:pt x="522" y="336"/>
                </a:lnTo>
                <a:lnTo>
                  <a:pt x="516" y="336"/>
                </a:lnTo>
                <a:lnTo>
                  <a:pt x="510" y="336"/>
                </a:lnTo>
                <a:lnTo>
                  <a:pt x="504" y="336"/>
                </a:lnTo>
                <a:lnTo>
                  <a:pt x="498" y="336"/>
                </a:lnTo>
                <a:lnTo>
                  <a:pt x="492" y="336"/>
                </a:lnTo>
                <a:lnTo>
                  <a:pt x="492" y="342"/>
                </a:lnTo>
                <a:lnTo>
                  <a:pt x="486" y="342"/>
                </a:lnTo>
                <a:lnTo>
                  <a:pt x="480" y="342"/>
                </a:lnTo>
                <a:lnTo>
                  <a:pt x="474" y="342"/>
                </a:lnTo>
                <a:lnTo>
                  <a:pt x="468" y="348"/>
                </a:lnTo>
                <a:lnTo>
                  <a:pt x="468" y="354"/>
                </a:lnTo>
                <a:lnTo>
                  <a:pt x="462" y="354"/>
                </a:lnTo>
                <a:lnTo>
                  <a:pt x="462" y="360"/>
                </a:lnTo>
                <a:lnTo>
                  <a:pt x="456" y="366"/>
                </a:lnTo>
                <a:lnTo>
                  <a:pt x="450" y="366"/>
                </a:lnTo>
                <a:lnTo>
                  <a:pt x="450" y="372"/>
                </a:lnTo>
                <a:lnTo>
                  <a:pt x="444" y="372"/>
                </a:lnTo>
                <a:lnTo>
                  <a:pt x="438" y="372"/>
                </a:lnTo>
                <a:lnTo>
                  <a:pt x="438" y="378"/>
                </a:lnTo>
                <a:lnTo>
                  <a:pt x="432" y="378"/>
                </a:lnTo>
                <a:lnTo>
                  <a:pt x="426" y="384"/>
                </a:lnTo>
                <a:lnTo>
                  <a:pt x="420" y="384"/>
                </a:lnTo>
                <a:lnTo>
                  <a:pt x="420" y="390"/>
                </a:lnTo>
                <a:lnTo>
                  <a:pt x="414" y="390"/>
                </a:lnTo>
                <a:lnTo>
                  <a:pt x="408" y="390"/>
                </a:lnTo>
                <a:lnTo>
                  <a:pt x="408" y="396"/>
                </a:lnTo>
                <a:lnTo>
                  <a:pt x="402" y="396"/>
                </a:lnTo>
                <a:lnTo>
                  <a:pt x="402" y="402"/>
                </a:lnTo>
                <a:lnTo>
                  <a:pt x="396" y="402"/>
                </a:lnTo>
                <a:lnTo>
                  <a:pt x="390" y="402"/>
                </a:lnTo>
                <a:lnTo>
                  <a:pt x="390" y="408"/>
                </a:lnTo>
                <a:lnTo>
                  <a:pt x="384" y="408"/>
                </a:lnTo>
                <a:lnTo>
                  <a:pt x="384" y="414"/>
                </a:lnTo>
                <a:lnTo>
                  <a:pt x="378" y="414"/>
                </a:lnTo>
                <a:lnTo>
                  <a:pt x="372" y="414"/>
                </a:lnTo>
                <a:lnTo>
                  <a:pt x="366" y="414"/>
                </a:lnTo>
                <a:lnTo>
                  <a:pt x="360" y="414"/>
                </a:lnTo>
                <a:lnTo>
                  <a:pt x="354" y="414"/>
                </a:lnTo>
                <a:lnTo>
                  <a:pt x="348" y="414"/>
                </a:lnTo>
                <a:lnTo>
                  <a:pt x="342" y="414"/>
                </a:lnTo>
                <a:lnTo>
                  <a:pt x="336" y="414"/>
                </a:lnTo>
                <a:lnTo>
                  <a:pt x="330" y="414"/>
                </a:lnTo>
                <a:lnTo>
                  <a:pt x="324" y="414"/>
                </a:lnTo>
                <a:lnTo>
                  <a:pt x="324" y="420"/>
                </a:lnTo>
                <a:lnTo>
                  <a:pt x="318" y="420"/>
                </a:lnTo>
                <a:lnTo>
                  <a:pt x="312" y="426"/>
                </a:lnTo>
                <a:lnTo>
                  <a:pt x="306" y="426"/>
                </a:lnTo>
                <a:lnTo>
                  <a:pt x="306" y="432"/>
                </a:lnTo>
                <a:lnTo>
                  <a:pt x="300" y="432"/>
                </a:lnTo>
                <a:lnTo>
                  <a:pt x="300" y="438"/>
                </a:lnTo>
                <a:lnTo>
                  <a:pt x="294" y="438"/>
                </a:lnTo>
                <a:lnTo>
                  <a:pt x="288" y="438"/>
                </a:lnTo>
                <a:lnTo>
                  <a:pt x="282" y="438"/>
                </a:lnTo>
                <a:lnTo>
                  <a:pt x="282" y="432"/>
                </a:lnTo>
                <a:lnTo>
                  <a:pt x="276" y="432"/>
                </a:lnTo>
                <a:lnTo>
                  <a:pt x="270" y="432"/>
                </a:lnTo>
                <a:lnTo>
                  <a:pt x="270" y="438"/>
                </a:lnTo>
                <a:lnTo>
                  <a:pt x="264" y="438"/>
                </a:lnTo>
                <a:lnTo>
                  <a:pt x="258" y="438"/>
                </a:lnTo>
                <a:lnTo>
                  <a:pt x="252" y="438"/>
                </a:lnTo>
                <a:lnTo>
                  <a:pt x="252" y="444"/>
                </a:lnTo>
                <a:lnTo>
                  <a:pt x="252" y="450"/>
                </a:lnTo>
                <a:lnTo>
                  <a:pt x="252" y="456"/>
                </a:lnTo>
                <a:lnTo>
                  <a:pt x="252" y="462"/>
                </a:lnTo>
                <a:lnTo>
                  <a:pt x="252" y="468"/>
                </a:lnTo>
                <a:lnTo>
                  <a:pt x="252" y="462"/>
                </a:lnTo>
                <a:lnTo>
                  <a:pt x="246" y="462"/>
                </a:lnTo>
                <a:lnTo>
                  <a:pt x="246" y="456"/>
                </a:lnTo>
                <a:lnTo>
                  <a:pt x="240" y="456"/>
                </a:lnTo>
                <a:lnTo>
                  <a:pt x="234" y="456"/>
                </a:lnTo>
                <a:lnTo>
                  <a:pt x="234" y="450"/>
                </a:lnTo>
                <a:lnTo>
                  <a:pt x="228" y="450"/>
                </a:lnTo>
                <a:lnTo>
                  <a:pt x="228" y="444"/>
                </a:lnTo>
                <a:lnTo>
                  <a:pt x="222" y="444"/>
                </a:lnTo>
                <a:lnTo>
                  <a:pt x="216" y="444"/>
                </a:lnTo>
                <a:lnTo>
                  <a:pt x="216" y="438"/>
                </a:lnTo>
                <a:lnTo>
                  <a:pt x="210" y="438"/>
                </a:lnTo>
                <a:lnTo>
                  <a:pt x="210" y="432"/>
                </a:lnTo>
                <a:lnTo>
                  <a:pt x="204" y="432"/>
                </a:lnTo>
                <a:lnTo>
                  <a:pt x="204" y="426"/>
                </a:lnTo>
                <a:lnTo>
                  <a:pt x="198" y="426"/>
                </a:lnTo>
                <a:lnTo>
                  <a:pt x="192" y="426"/>
                </a:lnTo>
                <a:lnTo>
                  <a:pt x="186" y="426"/>
                </a:lnTo>
                <a:lnTo>
                  <a:pt x="186" y="432"/>
                </a:lnTo>
                <a:lnTo>
                  <a:pt x="180" y="432"/>
                </a:lnTo>
                <a:lnTo>
                  <a:pt x="174" y="432"/>
                </a:lnTo>
                <a:lnTo>
                  <a:pt x="168" y="432"/>
                </a:lnTo>
                <a:lnTo>
                  <a:pt x="168" y="426"/>
                </a:lnTo>
                <a:lnTo>
                  <a:pt x="162" y="426"/>
                </a:lnTo>
                <a:lnTo>
                  <a:pt x="156" y="426"/>
                </a:lnTo>
                <a:lnTo>
                  <a:pt x="156" y="420"/>
                </a:lnTo>
                <a:lnTo>
                  <a:pt x="150" y="420"/>
                </a:lnTo>
                <a:lnTo>
                  <a:pt x="144" y="420"/>
                </a:lnTo>
                <a:lnTo>
                  <a:pt x="144" y="414"/>
                </a:lnTo>
                <a:lnTo>
                  <a:pt x="138" y="414"/>
                </a:lnTo>
                <a:lnTo>
                  <a:pt x="132" y="414"/>
                </a:lnTo>
                <a:lnTo>
                  <a:pt x="126" y="414"/>
                </a:lnTo>
                <a:lnTo>
                  <a:pt x="120" y="414"/>
                </a:lnTo>
                <a:lnTo>
                  <a:pt x="114" y="414"/>
                </a:lnTo>
                <a:lnTo>
                  <a:pt x="114" y="408"/>
                </a:lnTo>
                <a:lnTo>
                  <a:pt x="108" y="408"/>
                </a:lnTo>
                <a:lnTo>
                  <a:pt x="102" y="408"/>
                </a:lnTo>
                <a:lnTo>
                  <a:pt x="96" y="408"/>
                </a:lnTo>
                <a:lnTo>
                  <a:pt x="90" y="408"/>
                </a:lnTo>
                <a:lnTo>
                  <a:pt x="90" y="414"/>
                </a:lnTo>
                <a:lnTo>
                  <a:pt x="84" y="414"/>
                </a:lnTo>
                <a:lnTo>
                  <a:pt x="78" y="414"/>
                </a:lnTo>
                <a:lnTo>
                  <a:pt x="72" y="414"/>
                </a:lnTo>
                <a:lnTo>
                  <a:pt x="72" y="420"/>
                </a:lnTo>
                <a:lnTo>
                  <a:pt x="66" y="420"/>
                </a:lnTo>
                <a:lnTo>
                  <a:pt x="66" y="414"/>
                </a:lnTo>
                <a:lnTo>
                  <a:pt x="60" y="414"/>
                </a:lnTo>
                <a:lnTo>
                  <a:pt x="54" y="414"/>
                </a:lnTo>
                <a:lnTo>
                  <a:pt x="48" y="414"/>
                </a:lnTo>
                <a:lnTo>
                  <a:pt x="42" y="414"/>
                </a:lnTo>
                <a:lnTo>
                  <a:pt x="42" y="408"/>
                </a:lnTo>
                <a:lnTo>
                  <a:pt x="36" y="408"/>
                </a:lnTo>
                <a:lnTo>
                  <a:pt x="36" y="402"/>
                </a:lnTo>
                <a:lnTo>
                  <a:pt x="30" y="402"/>
                </a:lnTo>
                <a:lnTo>
                  <a:pt x="24" y="402"/>
                </a:lnTo>
                <a:lnTo>
                  <a:pt x="24" y="396"/>
                </a:lnTo>
                <a:lnTo>
                  <a:pt x="18" y="396"/>
                </a:lnTo>
                <a:lnTo>
                  <a:pt x="18" y="390"/>
                </a:lnTo>
                <a:lnTo>
                  <a:pt x="12" y="390"/>
                </a:lnTo>
                <a:lnTo>
                  <a:pt x="6" y="390"/>
                </a:lnTo>
                <a:lnTo>
                  <a:pt x="6" y="396"/>
                </a:lnTo>
                <a:lnTo>
                  <a:pt x="6" y="390"/>
                </a:lnTo>
                <a:lnTo>
                  <a:pt x="6" y="384"/>
                </a:lnTo>
                <a:lnTo>
                  <a:pt x="6" y="378"/>
                </a:lnTo>
                <a:lnTo>
                  <a:pt x="6" y="372"/>
                </a:lnTo>
                <a:lnTo>
                  <a:pt x="6" y="366"/>
                </a:lnTo>
                <a:lnTo>
                  <a:pt x="12" y="366"/>
                </a:lnTo>
                <a:lnTo>
                  <a:pt x="12" y="360"/>
                </a:lnTo>
                <a:lnTo>
                  <a:pt x="12" y="354"/>
                </a:lnTo>
                <a:lnTo>
                  <a:pt x="12" y="348"/>
                </a:lnTo>
                <a:lnTo>
                  <a:pt x="12" y="342"/>
                </a:lnTo>
                <a:lnTo>
                  <a:pt x="6" y="342"/>
                </a:lnTo>
                <a:lnTo>
                  <a:pt x="6" y="336"/>
                </a:lnTo>
                <a:lnTo>
                  <a:pt x="0" y="336"/>
                </a:lnTo>
                <a:lnTo>
                  <a:pt x="0" y="330"/>
                </a:lnTo>
                <a:lnTo>
                  <a:pt x="0" y="324"/>
                </a:lnTo>
                <a:lnTo>
                  <a:pt x="0" y="318"/>
                </a:lnTo>
                <a:lnTo>
                  <a:pt x="6" y="318"/>
                </a:lnTo>
                <a:lnTo>
                  <a:pt x="6" y="312"/>
                </a:lnTo>
                <a:lnTo>
                  <a:pt x="6" y="306"/>
                </a:lnTo>
                <a:lnTo>
                  <a:pt x="6" y="300"/>
                </a:lnTo>
                <a:lnTo>
                  <a:pt x="6" y="294"/>
                </a:lnTo>
                <a:lnTo>
                  <a:pt x="6" y="288"/>
                </a:lnTo>
                <a:lnTo>
                  <a:pt x="6" y="282"/>
                </a:lnTo>
                <a:lnTo>
                  <a:pt x="6" y="276"/>
                </a:lnTo>
                <a:lnTo>
                  <a:pt x="12" y="276"/>
                </a:lnTo>
                <a:lnTo>
                  <a:pt x="12" y="270"/>
                </a:lnTo>
                <a:lnTo>
                  <a:pt x="12" y="264"/>
                </a:lnTo>
                <a:lnTo>
                  <a:pt x="6" y="264"/>
                </a:lnTo>
                <a:lnTo>
                  <a:pt x="6" y="258"/>
                </a:lnTo>
                <a:lnTo>
                  <a:pt x="6" y="252"/>
                </a:lnTo>
                <a:lnTo>
                  <a:pt x="12" y="252"/>
                </a:lnTo>
                <a:lnTo>
                  <a:pt x="12" y="246"/>
                </a:lnTo>
                <a:lnTo>
                  <a:pt x="12" y="240"/>
                </a:lnTo>
                <a:lnTo>
                  <a:pt x="12" y="234"/>
                </a:lnTo>
                <a:lnTo>
                  <a:pt x="12" y="228"/>
                </a:lnTo>
                <a:lnTo>
                  <a:pt x="12" y="222"/>
                </a:lnTo>
                <a:lnTo>
                  <a:pt x="12" y="216"/>
                </a:lnTo>
                <a:lnTo>
                  <a:pt x="12" y="210"/>
                </a:lnTo>
                <a:lnTo>
                  <a:pt x="12" y="204"/>
                </a:lnTo>
                <a:lnTo>
                  <a:pt x="12" y="198"/>
                </a:lnTo>
                <a:lnTo>
                  <a:pt x="12" y="192"/>
                </a:lnTo>
                <a:lnTo>
                  <a:pt x="12" y="186"/>
                </a:lnTo>
                <a:lnTo>
                  <a:pt x="12" y="180"/>
                </a:lnTo>
                <a:lnTo>
                  <a:pt x="12" y="174"/>
                </a:lnTo>
                <a:lnTo>
                  <a:pt x="12" y="168"/>
                </a:lnTo>
                <a:lnTo>
                  <a:pt x="18" y="168"/>
                </a:lnTo>
                <a:lnTo>
                  <a:pt x="24" y="168"/>
                </a:lnTo>
                <a:lnTo>
                  <a:pt x="30" y="168"/>
                </a:lnTo>
                <a:lnTo>
                  <a:pt x="30" y="162"/>
                </a:lnTo>
                <a:lnTo>
                  <a:pt x="36" y="162"/>
                </a:lnTo>
                <a:lnTo>
                  <a:pt x="42" y="162"/>
                </a:lnTo>
                <a:lnTo>
                  <a:pt x="42" y="156"/>
                </a:lnTo>
                <a:lnTo>
                  <a:pt x="48" y="156"/>
                </a:lnTo>
                <a:lnTo>
                  <a:pt x="48" y="150"/>
                </a:lnTo>
                <a:lnTo>
                  <a:pt x="54" y="150"/>
                </a:lnTo>
                <a:lnTo>
                  <a:pt x="54" y="144"/>
                </a:lnTo>
                <a:lnTo>
                  <a:pt x="60" y="144"/>
                </a:lnTo>
                <a:lnTo>
                  <a:pt x="66" y="144"/>
                </a:lnTo>
                <a:lnTo>
                  <a:pt x="72" y="144"/>
                </a:lnTo>
                <a:lnTo>
                  <a:pt x="78" y="144"/>
                </a:lnTo>
                <a:lnTo>
                  <a:pt x="78" y="138"/>
                </a:lnTo>
                <a:lnTo>
                  <a:pt x="84" y="138"/>
                </a:lnTo>
                <a:lnTo>
                  <a:pt x="90" y="138"/>
                </a:lnTo>
                <a:lnTo>
                  <a:pt x="96" y="138"/>
                </a:lnTo>
                <a:lnTo>
                  <a:pt x="102" y="138"/>
                </a:lnTo>
                <a:lnTo>
                  <a:pt x="108" y="132"/>
                </a:lnTo>
                <a:lnTo>
                  <a:pt x="108" y="126"/>
                </a:lnTo>
                <a:lnTo>
                  <a:pt x="114" y="126"/>
                </a:lnTo>
                <a:lnTo>
                  <a:pt x="114" y="120"/>
                </a:lnTo>
                <a:lnTo>
                  <a:pt x="120" y="120"/>
                </a:lnTo>
                <a:lnTo>
                  <a:pt x="120" y="114"/>
                </a:lnTo>
                <a:lnTo>
                  <a:pt x="126" y="114"/>
                </a:lnTo>
                <a:lnTo>
                  <a:pt x="132" y="120"/>
                </a:lnTo>
                <a:lnTo>
                  <a:pt x="138" y="120"/>
                </a:lnTo>
                <a:lnTo>
                  <a:pt x="144" y="120"/>
                </a:lnTo>
                <a:lnTo>
                  <a:pt x="144" y="126"/>
                </a:lnTo>
                <a:lnTo>
                  <a:pt x="150" y="126"/>
                </a:lnTo>
                <a:lnTo>
                  <a:pt x="156" y="126"/>
                </a:lnTo>
                <a:lnTo>
                  <a:pt x="156" y="132"/>
                </a:lnTo>
                <a:lnTo>
                  <a:pt x="162" y="132"/>
                </a:lnTo>
                <a:lnTo>
                  <a:pt x="168" y="132"/>
                </a:lnTo>
                <a:lnTo>
                  <a:pt x="174" y="132"/>
                </a:lnTo>
                <a:lnTo>
                  <a:pt x="180" y="132"/>
                </a:lnTo>
                <a:lnTo>
                  <a:pt x="186" y="132"/>
                </a:lnTo>
                <a:lnTo>
                  <a:pt x="192" y="132"/>
                </a:lnTo>
                <a:lnTo>
                  <a:pt x="198" y="132"/>
                </a:lnTo>
                <a:lnTo>
                  <a:pt x="204" y="132"/>
                </a:lnTo>
                <a:lnTo>
                  <a:pt x="204" y="138"/>
                </a:lnTo>
                <a:lnTo>
                  <a:pt x="210" y="138"/>
                </a:lnTo>
                <a:lnTo>
                  <a:pt x="216" y="138"/>
                </a:lnTo>
                <a:lnTo>
                  <a:pt x="216" y="132"/>
                </a:lnTo>
                <a:lnTo>
                  <a:pt x="222" y="132"/>
                </a:lnTo>
                <a:lnTo>
                  <a:pt x="222" y="138"/>
                </a:lnTo>
                <a:lnTo>
                  <a:pt x="228" y="138"/>
                </a:lnTo>
                <a:lnTo>
                  <a:pt x="228" y="144"/>
                </a:lnTo>
                <a:lnTo>
                  <a:pt x="234" y="144"/>
                </a:lnTo>
                <a:lnTo>
                  <a:pt x="234" y="150"/>
                </a:lnTo>
                <a:lnTo>
                  <a:pt x="240" y="150"/>
                </a:lnTo>
                <a:lnTo>
                  <a:pt x="240" y="156"/>
                </a:lnTo>
                <a:lnTo>
                  <a:pt x="246" y="156"/>
                </a:lnTo>
                <a:lnTo>
                  <a:pt x="252" y="156"/>
                </a:lnTo>
                <a:lnTo>
                  <a:pt x="258" y="156"/>
                </a:lnTo>
                <a:lnTo>
                  <a:pt x="264" y="156"/>
                </a:lnTo>
                <a:lnTo>
                  <a:pt x="264" y="150"/>
                </a:lnTo>
                <a:lnTo>
                  <a:pt x="264" y="144"/>
                </a:lnTo>
                <a:lnTo>
                  <a:pt x="264" y="138"/>
                </a:lnTo>
                <a:lnTo>
                  <a:pt x="264" y="132"/>
                </a:lnTo>
                <a:lnTo>
                  <a:pt x="258" y="132"/>
                </a:lnTo>
                <a:lnTo>
                  <a:pt x="258" y="126"/>
                </a:lnTo>
                <a:lnTo>
                  <a:pt x="258" y="120"/>
                </a:lnTo>
                <a:lnTo>
                  <a:pt x="264" y="120"/>
                </a:lnTo>
                <a:lnTo>
                  <a:pt x="270" y="120"/>
                </a:lnTo>
                <a:lnTo>
                  <a:pt x="270" y="114"/>
                </a:lnTo>
                <a:lnTo>
                  <a:pt x="276" y="114"/>
                </a:lnTo>
                <a:lnTo>
                  <a:pt x="282" y="114"/>
                </a:lnTo>
                <a:lnTo>
                  <a:pt x="282" y="108"/>
                </a:lnTo>
                <a:lnTo>
                  <a:pt x="288" y="108"/>
                </a:lnTo>
                <a:lnTo>
                  <a:pt x="294" y="108"/>
                </a:lnTo>
                <a:lnTo>
                  <a:pt x="294" y="102"/>
                </a:lnTo>
                <a:lnTo>
                  <a:pt x="300" y="102"/>
                </a:lnTo>
                <a:lnTo>
                  <a:pt x="300" y="96"/>
                </a:lnTo>
                <a:lnTo>
                  <a:pt x="306" y="96"/>
                </a:lnTo>
                <a:lnTo>
                  <a:pt x="312" y="96"/>
                </a:lnTo>
                <a:lnTo>
                  <a:pt x="312" y="90"/>
                </a:lnTo>
                <a:lnTo>
                  <a:pt x="318" y="90"/>
                </a:lnTo>
                <a:lnTo>
                  <a:pt x="318" y="84"/>
                </a:lnTo>
                <a:lnTo>
                  <a:pt x="324" y="84"/>
                </a:lnTo>
                <a:lnTo>
                  <a:pt x="324" y="78"/>
                </a:lnTo>
                <a:lnTo>
                  <a:pt x="330" y="78"/>
                </a:lnTo>
                <a:lnTo>
                  <a:pt x="330" y="72"/>
                </a:lnTo>
                <a:lnTo>
                  <a:pt x="336" y="72"/>
                </a:lnTo>
                <a:lnTo>
                  <a:pt x="336" y="66"/>
                </a:lnTo>
                <a:lnTo>
                  <a:pt x="342" y="66"/>
                </a:lnTo>
                <a:lnTo>
                  <a:pt x="342" y="60"/>
                </a:lnTo>
                <a:lnTo>
                  <a:pt x="348" y="60"/>
                </a:lnTo>
                <a:lnTo>
                  <a:pt x="348" y="54"/>
                </a:lnTo>
                <a:lnTo>
                  <a:pt x="354" y="54"/>
                </a:lnTo>
                <a:lnTo>
                  <a:pt x="354" y="48"/>
                </a:lnTo>
                <a:lnTo>
                  <a:pt x="348" y="48"/>
                </a:lnTo>
                <a:lnTo>
                  <a:pt x="348" y="42"/>
                </a:lnTo>
                <a:lnTo>
                  <a:pt x="342" y="42"/>
                </a:lnTo>
                <a:lnTo>
                  <a:pt x="336" y="42"/>
                </a:lnTo>
                <a:lnTo>
                  <a:pt x="336" y="36"/>
                </a:lnTo>
                <a:lnTo>
                  <a:pt x="330" y="36"/>
                </a:lnTo>
                <a:lnTo>
                  <a:pt x="330" y="30"/>
                </a:lnTo>
                <a:lnTo>
                  <a:pt x="336" y="30"/>
                </a:lnTo>
                <a:lnTo>
                  <a:pt x="336" y="24"/>
                </a:lnTo>
                <a:lnTo>
                  <a:pt x="342" y="24"/>
                </a:lnTo>
                <a:lnTo>
                  <a:pt x="348" y="24"/>
                </a:lnTo>
                <a:lnTo>
                  <a:pt x="348" y="18"/>
                </a:lnTo>
                <a:lnTo>
                  <a:pt x="354" y="18"/>
                </a:lnTo>
                <a:lnTo>
                  <a:pt x="360" y="18"/>
                </a:lnTo>
                <a:lnTo>
                  <a:pt x="366" y="18"/>
                </a:lnTo>
                <a:lnTo>
                  <a:pt x="372" y="18"/>
                </a:lnTo>
                <a:lnTo>
                  <a:pt x="378" y="18"/>
                </a:lnTo>
                <a:lnTo>
                  <a:pt x="384" y="18"/>
                </a:lnTo>
                <a:lnTo>
                  <a:pt x="390" y="18"/>
                </a:lnTo>
                <a:lnTo>
                  <a:pt x="390" y="12"/>
                </a:lnTo>
                <a:lnTo>
                  <a:pt x="396" y="12"/>
                </a:lnTo>
                <a:lnTo>
                  <a:pt x="396" y="6"/>
                </a:lnTo>
                <a:lnTo>
                  <a:pt x="402" y="6"/>
                </a:lnTo>
                <a:lnTo>
                  <a:pt x="408" y="6"/>
                </a:lnTo>
                <a:lnTo>
                  <a:pt x="408" y="0"/>
                </a:lnTo>
                <a:lnTo>
                  <a:pt x="414" y="0"/>
                </a:lnTo>
                <a:lnTo>
                  <a:pt x="420" y="0"/>
                </a:lnTo>
                <a:lnTo>
                  <a:pt x="426" y="0"/>
                </a:lnTo>
                <a:lnTo>
                  <a:pt x="432" y="0"/>
                </a:lnTo>
                <a:lnTo>
                  <a:pt x="438" y="6"/>
                </a:lnTo>
                <a:lnTo>
                  <a:pt x="444" y="6"/>
                </a:lnTo>
                <a:lnTo>
                  <a:pt x="450" y="6"/>
                </a:lnTo>
                <a:lnTo>
                  <a:pt x="450" y="12"/>
                </a:lnTo>
                <a:lnTo>
                  <a:pt x="456" y="12"/>
                </a:lnTo>
                <a:lnTo>
                  <a:pt x="462" y="12"/>
                </a:lnTo>
                <a:lnTo>
                  <a:pt x="462" y="18"/>
                </a:lnTo>
                <a:lnTo>
                  <a:pt x="468" y="18"/>
                </a:lnTo>
                <a:close/>
              </a:path>
            </a:pathLst>
          </a:custGeom>
          <a:noFill/>
          <a:ln w="19050">
            <a:solidFill>
              <a:srgbClr val="64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47" name="Freeform 46">
            <a:extLst>
              <a:ext uri="{FF2B5EF4-FFF2-40B4-BE49-F238E27FC236}">
                <a16:creationId xmlns:a16="http://schemas.microsoft.com/office/drawing/2014/main" id="{E659229E-F5BC-2D17-12E1-E3C4A8E44D31}"/>
              </a:ext>
            </a:extLst>
          </p:cNvPr>
          <p:cNvSpPr>
            <a:spLocks/>
          </p:cNvSpPr>
          <p:nvPr/>
        </p:nvSpPr>
        <p:spPr bwMode="auto">
          <a:xfrm>
            <a:off x="3261820" y="5334876"/>
            <a:ext cx="57150" cy="19050"/>
          </a:xfrm>
          <a:custGeom>
            <a:avLst/>
            <a:gdLst>
              <a:gd name="T0" fmla="*/ 36 w 36"/>
              <a:gd name="T1" fmla="*/ 6 h 12"/>
              <a:gd name="T2" fmla="*/ 30 w 36"/>
              <a:gd name="T3" fmla="*/ 6 h 12"/>
              <a:gd name="T4" fmla="*/ 24 w 36"/>
              <a:gd name="T5" fmla="*/ 6 h 12"/>
              <a:gd name="T6" fmla="*/ 24 w 36"/>
              <a:gd name="T7" fmla="*/ 12 h 12"/>
              <a:gd name="T8" fmla="*/ 18 w 36"/>
              <a:gd name="T9" fmla="*/ 12 h 12"/>
              <a:gd name="T10" fmla="*/ 12 w 36"/>
              <a:gd name="T11" fmla="*/ 12 h 12"/>
              <a:gd name="T12" fmla="*/ 12 w 36"/>
              <a:gd name="T13" fmla="*/ 6 h 12"/>
              <a:gd name="T14" fmla="*/ 6 w 36"/>
              <a:gd name="T15" fmla="*/ 6 h 12"/>
              <a:gd name="T16" fmla="*/ 6 w 36"/>
              <a:gd name="T17" fmla="*/ 12 h 12"/>
              <a:gd name="T18" fmla="*/ 6 w 36"/>
              <a:gd name="T19" fmla="*/ 6 h 12"/>
              <a:gd name="T20" fmla="*/ 0 w 36"/>
              <a:gd name="T21" fmla="*/ 6 h 12"/>
              <a:gd name="T22" fmla="*/ 6 w 36"/>
              <a:gd name="T23" fmla="*/ 6 h 12"/>
              <a:gd name="T24" fmla="*/ 12 w 36"/>
              <a:gd name="T25" fmla="*/ 6 h 12"/>
              <a:gd name="T26" fmla="*/ 18 w 36"/>
              <a:gd name="T27" fmla="*/ 0 h 12"/>
              <a:gd name="T28" fmla="*/ 24 w 36"/>
              <a:gd name="T29" fmla="*/ 0 h 12"/>
              <a:gd name="T30" fmla="*/ 30 w 36"/>
              <a:gd name="T31" fmla="*/ 0 h 12"/>
              <a:gd name="T32" fmla="*/ 36 w 36"/>
              <a:gd name="T33" fmla="*/ 6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6" h="12">
                <a:moveTo>
                  <a:pt x="36" y="6"/>
                </a:moveTo>
                <a:lnTo>
                  <a:pt x="30" y="6"/>
                </a:lnTo>
                <a:lnTo>
                  <a:pt x="24" y="6"/>
                </a:lnTo>
                <a:lnTo>
                  <a:pt x="24" y="12"/>
                </a:lnTo>
                <a:lnTo>
                  <a:pt x="18" y="12"/>
                </a:lnTo>
                <a:lnTo>
                  <a:pt x="12" y="12"/>
                </a:lnTo>
                <a:lnTo>
                  <a:pt x="12" y="6"/>
                </a:lnTo>
                <a:lnTo>
                  <a:pt x="6" y="6"/>
                </a:lnTo>
                <a:lnTo>
                  <a:pt x="6" y="12"/>
                </a:lnTo>
                <a:lnTo>
                  <a:pt x="6" y="6"/>
                </a:lnTo>
                <a:lnTo>
                  <a:pt x="0" y="6"/>
                </a:lnTo>
                <a:lnTo>
                  <a:pt x="6" y="6"/>
                </a:lnTo>
                <a:lnTo>
                  <a:pt x="12" y="6"/>
                </a:lnTo>
                <a:lnTo>
                  <a:pt x="18" y="0"/>
                </a:lnTo>
                <a:lnTo>
                  <a:pt x="24" y="0"/>
                </a:lnTo>
                <a:lnTo>
                  <a:pt x="30" y="0"/>
                </a:lnTo>
                <a:lnTo>
                  <a:pt x="36" y="6"/>
                </a:lnTo>
                <a:close/>
              </a:path>
            </a:pathLst>
          </a:custGeom>
          <a:noFill/>
          <a:ln w="19050">
            <a:solidFill>
              <a:srgbClr val="64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48" name="Freeform 47">
            <a:extLst>
              <a:ext uri="{FF2B5EF4-FFF2-40B4-BE49-F238E27FC236}">
                <a16:creationId xmlns:a16="http://schemas.microsoft.com/office/drawing/2014/main" id="{2AC3F4FE-839E-F0F9-F3AC-742B9B77BD1D}"/>
              </a:ext>
            </a:extLst>
          </p:cNvPr>
          <p:cNvSpPr>
            <a:spLocks/>
          </p:cNvSpPr>
          <p:nvPr/>
        </p:nvSpPr>
        <p:spPr bwMode="auto">
          <a:xfrm>
            <a:off x="2996866" y="4066878"/>
            <a:ext cx="19050" cy="28575"/>
          </a:xfrm>
          <a:custGeom>
            <a:avLst/>
            <a:gdLst>
              <a:gd name="T0" fmla="*/ 12 w 12"/>
              <a:gd name="T1" fmla="*/ 18 h 18"/>
              <a:gd name="T2" fmla="*/ 6 w 12"/>
              <a:gd name="T3" fmla="*/ 18 h 18"/>
              <a:gd name="T4" fmla="*/ 6 w 12"/>
              <a:gd name="T5" fmla="*/ 12 h 18"/>
              <a:gd name="T6" fmla="*/ 6 w 12"/>
              <a:gd name="T7" fmla="*/ 6 h 18"/>
              <a:gd name="T8" fmla="*/ 0 w 12"/>
              <a:gd name="T9" fmla="*/ 6 h 18"/>
              <a:gd name="T10" fmla="*/ 6 w 12"/>
              <a:gd name="T11" fmla="*/ 0 h 18"/>
              <a:gd name="T12" fmla="*/ 6 w 12"/>
              <a:gd name="T13" fmla="*/ 6 h 18"/>
              <a:gd name="T14" fmla="*/ 12 w 12"/>
              <a:gd name="T15" fmla="*/ 6 h 18"/>
              <a:gd name="T16" fmla="*/ 12 w 12"/>
              <a:gd name="T17" fmla="*/ 12 h 18"/>
              <a:gd name="T18" fmla="*/ 12 w 12"/>
              <a:gd name="T19" fmla="*/ 1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" h="18">
                <a:moveTo>
                  <a:pt x="12" y="18"/>
                </a:moveTo>
                <a:lnTo>
                  <a:pt x="6" y="18"/>
                </a:lnTo>
                <a:lnTo>
                  <a:pt x="6" y="12"/>
                </a:lnTo>
                <a:lnTo>
                  <a:pt x="6" y="6"/>
                </a:lnTo>
                <a:lnTo>
                  <a:pt x="0" y="6"/>
                </a:lnTo>
                <a:lnTo>
                  <a:pt x="6" y="0"/>
                </a:lnTo>
                <a:lnTo>
                  <a:pt x="6" y="6"/>
                </a:lnTo>
                <a:lnTo>
                  <a:pt x="12" y="6"/>
                </a:lnTo>
                <a:lnTo>
                  <a:pt x="12" y="12"/>
                </a:lnTo>
                <a:lnTo>
                  <a:pt x="12" y="18"/>
                </a:lnTo>
                <a:close/>
              </a:path>
            </a:pathLst>
          </a:custGeom>
          <a:noFill/>
          <a:ln w="19050">
            <a:solidFill>
              <a:srgbClr val="64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49" name="Freeform 48">
            <a:extLst>
              <a:ext uri="{FF2B5EF4-FFF2-40B4-BE49-F238E27FC236}">
                <a16:creationId xmlns:a16="http://schemas.microsoft.com/office/drawing/2014/main" id="{711F4779-1F0C-7AF7-D260-1D153F62CD65}"/>
              </a:ext>
            </a:extLst>
          </p:cNvPr>
          <p:cNvSpPr>
            <a:spLocks/>
          </p:cNvSpPr>
          <p:nvPr/>
        </p:nvSpPr>
        <p:spPr bwMode="auto">
          <a:xfrm>
            <a:off x="2806366" y="4038303"/>
            <a:ext cx="123825" cy="200025"/>
          </a:xfrm>
          <a:custGeom>
            <a:avLst/>
            <a:gdLst>
              <a:gd name="T0" fmla="*/ 72 w 78"/>
              <a:gd name="T1" fmla="*/ 42 h 126"/>
              <a:gd name="T2" fmla="*/ 66 w 78"/>
              <a:gd name="T3" fmla="*/ 54 h 126"/>
              <a:gd name="T4" fmla="*/ 66 w 78"/>
              <a:gd name="T5" fmla="*/ 66 h 126"/>
              <a:gd name="T6" fmla="*/ 66 w 78"/>
              <a:gd name="T7" fmla="*/ 66 h 126"/>
              <a:gd name="T8" fmla="*/ 60 w 78"/>
              <a:gd name="T9" fmla="*/ 72 h 126"/>
              <a:gd name="T10" fmla="*/ 54 w 78"/>
              <a:gd name="T11" fmla="*/ 78 h 126"/>
              <a:gd name="T12" fmla="*/ 54 w 78"/>
              <a:gd name="T13" fmla="*/ 90 h 126"/>
              <a:gd name="T14" fmla="*/ 54 w 78"/>
              <a:gd name="T15" fmla="*/ 102 h 126"/>
              <a:gd name="T16" fmla="*/ 48 w 78"/>
              <a:gd name="T17" fmla="*/ 108 h 126"/>
              <a:gd name="T18" fmla="*/ 42 w 78"/>
              <a:gd name="T19" fmla="*/ 114 h 126"/>
              <a:gd name="T20" fmla="*/ 30 w 78"/>
              <a:gd name="T21" fmla="*/ 114 h 126"/>
              <a:gd name="T22" fmla="*/ 30 w 78"/>
              <a:gd name="T23" fmla="*/ 126 h 126"/>
              <a:gd name="T24" fmla="*/ 24 w 78"/>
              <a:gd name="T25" fmla="*/ 120 h 126"/>
              <a:gd name="T26" fmla="*/ 18 w 78"/>
              <a:gd name="T27" fmla="*/ 108 h 126"/>
              <a:gd name="T28" fmla="*/ 18 w 78"/>
              <a:gd name="T29" fmla="*/ 96 h 126"/>
              <a:gd name="T30" fmla="*/ 18 w 78"/>
              <a:gd name="T31" fmla="*/ 84 h 126"/>
              <a:gd name="T32" fmla="*/ 6 w 78"/>
              <a:gd name="T33" fmla="*/ 78 h 126"/>
              <a:gd name="T34" fmla="*/ 0 w 78"/>
              <a:gd name="T35" fmla="*/ 72 h 126"/>
              <a:gd name="T36" fmla="*/ 6 w 78"/>
              <a:gd name="T37" fmla="*/ 66 h 126"/>
              <a:gd name="T38" fmla="*/ 12 w 78"/>
              <a:gd name="T39" fmla="*/ 60 h 126"/>
              <a:gd name="T40" fmla="*/ 6 w 78"/>
              <a:gd name="T41" fmla="*/ 48 h 126"/>
              <a:gd name="T42" fmla="*/ 12 w 78"/>
              <a:gd name="T43" fmla="*/ 42 h 126"/>
              <a:gd name="T44" fmla="*/ 12 w 78"/>
              <a:gd name="T45" fmla="*/ 30 h 126"/>
              <a:gd name="T46" fmla="*/ 18 w 78"/>
              <a:gd name="T47" fmla="*/ 30 h 126"/>
              <a:gd name="T48" fmla="*/ 24 w 78"/>
              <a:gd name="T49" fmla="*/ 36 h 126"/>
              <a:gd name="T50" fmla="*/ 30 w 78"/>
              <a:gd name="T51" fmla="*/ 42 h 126"/>
              <a:gd name="T52" fmla="*/ 36 w 78"/>
              <a:gd name="T53" fmla="*/ 36 h 126"/>
              <a:gd name="T54" fmla="*/ 48 w 78"/>
              <a:gd name="T55" fmla="*/ 36 h 126"/>
              <a:gd name="T56" fmla="*/ 48 w 78"/>
              <a:gd name="T57" fmla="*/ 24 h 126"/>
              <a:gd name="T58" fmla="*/ 60 w 78"/>
              <a:gd name="T59" fmla="*/ 18 h 126"/>
              <a:gd name="T60" fmla="*/ 60 w 78"/>
              <a:gd name="T61" fmla="*/ 6 h 126"/>
              <a:gd name="T62" fmla="*/ 72 w 78"/>
              <a:gd name="T63" fmla="*/ 0 h 126"/>
              <a:gd name="T64" fmla="*/ 78 w 78"/>
              <a:gd name="T65" fmla="*/ 6 h 126"/>
              <a:gd name="T66" fmla="*/ 72 w 78"/>
              <a:gd name="T67" fmla="*/ 12 h 126"/>
              <a:gd name="T68" fmla="*/ 72 w 78"/>
              <a:gd name="T69" fmla="*/ 24 h 126"/>
              <a:gd name="T70" fmla="*/ 78 w 78"/>
              <a:gd name="T71" fmla="*/ 30 h 126"/>
              <a:gd name="T72" fmla="*/ 72 w 78"/>
              <a:gd name="T73" fmla="*/ 36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78" h="126">
                <a:moveTo>
                  <a:pt x="72" y="36"/>
                </a:moveTo>
                <a:lnTo>
                  <a:pt x="72" y="42"/>
                </a:lnTo>
                <a:lnTo>
                  <a:pt x="72" y="48"/>
                </a:lnTo>
                <a:lnTo>
                  <a:pt x="66" y="54"/>
                </a:lnTo>
                <a:lnTo>
                  <a:pt x="66" y="60"/>
                </a:lnTo>
                <a:lnTo>
                  <a:pt x="66" y="66"/>
                </a:lnTo>
                <a:lnTo>
                  <a:pt x="60" y="66"/>
                </a:lnTo>
                <a:lnTo>
                  <a:pt x="66" y="66"/>
                </a:lnTo>
                <a:lnTo>
                  <a:pt x="66" y="72"/>
                </a:lnTo>
                <a:lnTo>
                  <a:pt x="60" y="72"/>
                </a:lnTo>
                <a:lnTo>
                  <a:pt x="60" y="78"/>
                </a:lnTo>
                <a:lnTo>
                  <a:pt x="54" y="78"/>
                </a:lnTo>
                <a:lnTo>
                  <a:pt x="54" y="84"/>
                </a:lnTo>
                <a:lnTo>
                  <a:pt x="54" y="90"/>
                </a:lnTo>
                <a:lnTo>
                  <a:pt x="54" y="96"/>
                </a:lnTo>
                <a:lnTo>
                  <a:pt x="54" y="102"/>
                </a:lnTo>
                <a:lnTo>
                  <a:pt x="54" y="108"/>
                </a:lnTo>
                <a:lnTo>
                  <a:pt x="48" y="108"/>
                </a:lnTo>
                <a:lnTo>
                  <a:pt x="48" y="114"/>
                </a:lnTo>
                <a:lnTo>
                  <a:pt x="42" y="114"/>
                </a:lnTo>
                <a:lnTo>
                  <a:pt x="36" y="114"/>
                </a:lnTo>
                <a:lnTo>
                  <a:pt x="30" y="114"/>
                </a:lnTo>
                <a:lnTo>
                  <a:pt x="30" y="120"/>
                </a:lnTo>
                <a:lnTo>
                  <a:pt x="30" y="126"/>
                </a:lnTo>
                <a:lnTo>
                  <a:pt x="24" y="126"/>
                </a:lnTo>
                <a:lnTo>
                  <a:pt x="24" y="120"/>
                </a:lnTo>
                <a:lnTo>
                  <a:pt x="18" y="114"/>
                </a:lnTo>
                <a:lnTo>
                  <a:pt x="18" y="108"/>
                </a:lnTo>
                <a:lnTo>
                  <a:pt x="18" y="102"/>
                </a:lnTo>
                <a:lnTo>
                  <a:pt x="18" y="96"/>
                </a:lnTo>
                <a:lnTo>
                  <a:pt x="18" y="90"/>
                </a:lnTo>
                <a:lnTo>
                  <a:pt x="18" y="84"/>
                </a:lnTo>
                <a:lnTo>
                  <a:pt x="12" y="78"/>
                </a:lnTo>
                <a:lnTo>
                  <a:pt x="6" y="78"/>
                </a:lnTo>
                <a:lnTo>
                  <a:pt x="6" y="72"/>
                </a:lnTo>
                <a:lnTo>
                  <a:pt x="0" y="72"/>
                </a:lnTo>
                <a:lnTo>
                  <a:pt x="0" y="66"/>
                </a:lnTo>
                <a:lnTo>
                  <a:pt x="6" y="66"/>
                </a:lnTo>
                <a:lnTo>
                  <a:pt x="12" y="66"/>
                </a:lnTo>
                <a:lnTo>
                  <a:pt x="12" y="60"/>
                </a:lnTo>
                <a:lnTo>
                  <a:pt x="12" y="54"/>
                </a:lnTo>
                <a:lnTo>
                  <a:pt x="6" y="48"/>
                </a:lnTo>
                <a:lnTo>
                  <a:pt x="12" y="48"/>
                </a:lnTo>
                <a:lnTo>
                  <a:pt x="12" y="42"/>
                </a:lnTo>
                <a:lnTo>
                  <a:pt x="12" y="36"/>
                </a:lnTo>
                <a:lnTo>
                  <a:pt x="12" y="30"/>
                </a:lnTo>
                <a:lnTo>
                  <a:pt x="12" y="24"/>
                </a:lnTo>
                <a:lnTo>
                  <a:pt x="18" y="30"/>
                </a:lnTo>
                <a:lnTo>
                  <a:pt x="24" y="30"/>
                </a:lnTo>
                <a:lnTo>
                  <a:pt x="24" y="36"/>
                </a:lnTo>
                <a:lnTo>
                  <a:pt x="30" y="36"/>
                </a:lnTo>
                <a:lnTo>
                  <a:pt x="30" y="42"/>
                </a:lnTo>
                <a:lnTo>
                  <a:pt x="36" y="42"/>
                </a:lnTo>
                <a:lnTo>
                  <a:pt x="36" y="36"/>
                </a:lnTo>
                <a:lnTo>
                  <a:pt x="42" y="36"/>
                </a:lnTo>
                <a:lnTo>
                  <a:pt x="48" y="36"/>
                </a:lnTo>
                <a:lnTo>
                  <a:pt x="48" y="30"/>
                </a:lnTo>
                <a:lnTo>
                  <a:pt x="48" y="24"/>
                </a:lnTo>
                <a:lnTo>
                  <a:pt x="54" y="24"/>
                </a:lnTo>
                <a:lnTo>
                  <a:pt x="60" y="18"/>
                </a:lnTo>
                <a:lnTo>
                  <a:pt x="60" y="12"/>
                </a:lnTo>
                <a:lnTo>
                  <a:pt x="60" y="6"/>
                </a:lnTo>
                <a:lnTo>
                  <a:pt x="66" y="6"/>
                </a:lnTo>
                <a:lnTo>
                  <a:pt x="72" y="0"/>
                </a:lnTo>
                <a:lnTo>
                  <a:pt x="78" y="0"/>
                </a:lnTo>
                <a:lnTo>
                  <a:pt x="78" y="6"/>
                </a:lnTo>
                <a:lnTo>
                  <a:pt x="72" y="6"/>
                </a:lnTo>
                <a:lnTo>
                  <a:pt x="72" y="12"/>
                </a:lnTo>
                <a:lnTo>
                  <a:pt x="72" y="18"/>
                </a:lnTo>
                <a:lnTo>
                  <a:pt x="72" y="24"/>
                </a:lnTo>
                <a:lnTo>
                  <a:pt x="78" y="24"/>
                </a:lnTo>
                <a:lnTo>
                  <a:pt x="78" y="30"/>
                </a:lnTo>
                <a:lnTo>
                  <a:pt x="72" y="30"/>
                </a:lnTo>
                <a:lnTo>
                  <a:pt x="72" y="36"/>
                </a:lnTo>
                <a:close/>
              </a:path>
            </a:pathLst>
          </a:custGeom>
          <a:solidFill>
            <a:srgbClr val="FFFFFF"/>
          </a:solidFill>
          <a:ln w="19050">
            <a:solidFill>
              <a:srgbClr val="64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50" name="Freeform 49">
            <a:extLst>
              <a:ext uri="{FF2B5EF4-FFF2-40B4-BE49-F238E27FC236}">
                <a16:creationId xmlns:a16="http://schemas.microsoft.com/office/drawing/2014/main" id="{6DA1F035-93DE-CD00-6091-AFB1E8ADA065}"/>
              </a:ext>
            </a:extLst>
          </p:cNvPr>
          <p:cNvSpPr>
            <a:spLocks/>
          </p:cNvSpPr>
          <p:nvPr/>
        </p:nvSpPr>
        <p:spPr bwMode="auto">
          <a:xfrm>
            <a:off x="2892673" y="3953354"/>
            <a:ext cx="28575" cy="19050"/>
          </a:xfrm>
          <a:custGeom>
            <a:avLst/>
            <a:gdLst>
              <a:gd name="T0" fmla="*/ 6 w 18"/>
              <a:gd name="T1" fmla="*/ 0 h 12"/>
              <a:gd name="T2" fmla="*/ 6 w 18"/>
              <a:gd name="T3" fmla="*/ 6 h 12"/>
              <a:gd name="T4" fmla="*/ 12 w 18"/>
              <a:gd name="T5" fmla="*/ 6 h 12"/>
              <a:gd name="T6" fmla="*/ 18 w 18"/>
              <a:gd name="T7" fmla="*/ 6 h 12"/>
              <a:gd name="T8" fmla="*/ 18 w 18"/>
              <a:gd name="T9" fmla="*/ 12 h 12"/>
              <a:gd name="T10" fmla="*/ 12 w 18"/>
              <a:gd name="T11" fmla="*/ 12 h 12"/>
              <a:gd name="T12" fmla="*/ 6 w 18"/>
              <a:gd name="T13" fmla="*/ 12 h 12"/>
              <a:gd name="T14" fmla="*/ 6 w 18"/>
              <a:gd name="T15" fmla="*/ 6 h 12"/>
              <a:gd name="T16" fmla="*/ 0 w 18"/>
              <a:gd name="T17" fmla="*/ 6 h 12"/>
              <a:gd name="T18" fmla="*/ 6 w 18"/>
              <a:gd name="T19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" h="12">
                <a:moveTo>
                  <a:pt x="6" y="0"/>
                </a:moveTo>
                <a:lnTo>
                  <a:pt x="6" y="6"/>
                </a:lnTo>
                <a:lnTo>
                  <a:pt x="12" y="6"/>
                </a:lnTo>
                <a:lnTo>
                  <a:pt x="18" y="6"/>
                </a:lnTo>
                <a:lnTo>
                  <a:pt x="18" y="12"/>
                </a:lnTo>
                <a:lnTo>
                  <a:pt x="12" y="12"/>
                </a:lnTo>
                <a:lnTo>
                  <a:pt x="6" y="12"/>
                </a:lnTo>
                <a:lnTo>
                  <a:pt x="6" y="6"/>
                </a:lnTo>
                <a:lnTo>
                  <a:pt x="0" y="6"/>
                </a:lnTo>
                <a:lnTo>
                  <a:pt x="6" y="0"/>
                </a:lnTo>
                <a:close/>
              </a:path>
            </a:pathLst>
          </a:custGeom>
          <a:noFill/>
          <a:ln w="19050">
            <a:solidFill>
              <a:srgbClr val="64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51" name="Freeform 50">
            <a:extLst>
              <a:ext uri="{FF2B5EF4-FFF2-40B4-BE49-F238E27FC236}">
                <a16:creationId xmlns:a16="http://schemas.microsoft.com/office/drawing/2014/main" id="{BE3B7A15-B7AA-8CDD-E72D-0B307DDE1250}"/>
              </a:ext>
            </a:extLst>
          </p:cNvPr>
          <p:cNvSpPr>
            <a:spLocks/>
          </p:cNvSpPr>
          <p:nvPr/>
        </p:nvSpPr>
        <p:spPr bwMode="auto">
          <a:xfrm>
            <a:off x="3329077" y="4120720"/>
            <a:ext cx="285750" cy="447675"/>
          </a:xfrm>
          <a:custGeom>
            <a:avLst/>
            <a:gdLst>
              <a:gd name="T0" fmla="*/ 156 w 180"/>
              <a:gd name="T1" fmla="*/ 90 h 282"/>
              <a:gd name="T2" fmla="*/ 156 w 180"/>
              <a:gd name="T3" fmla="*/ 102 h 282"/>
              <a:gd name="T4" fmla="*/ 150 w 180"/>
              <a:gd name="T5" fmla="*/ 108 h 282"/>
              <a:gd name="T6" fmla="*/ 150 w 180"/>
              <a:gd name="T7" fmla="*/ 120 h 282"/>
              <a:gd name="T8" fmla="*/ 150 w 180"/>
              <a:gd name="T9" fmla="*/ 132 h 282"/>
              <a:gd name="T10" fmla="*/ 150 w 180"/>
              <a:gd name="T11" fmla="*/ 144 h 282"/>
              <a:gd name="T12" fmla="*/ 150 w 180"/>
              <a:gd name="T13" fmla="*/ 156 h 282"/>
              <a:gd name="T14" fmla="*/ 150 w 180"/>
              <a:gd name="T15" fmla="*/ 168 h 282"/>
              <a:gd name="T16" fmla="*/ 150 w 180"/>
              <a:gd name="T17" fmla="*/ 180 h 282"/>
              <a:gd name="T18" fmla="*/ 156 w 180"/>
              <a:gd name="T19" fmla="*/ 192 h 282"/>
              <a:gd name="T20" fmla="*/ 156 w 180"/>
              <a:gd name="T21" fmla="*/ 204 h 282"/>
              <a:gd name="T22" fmla="*/ 162 w 180"/>
              <a:gd name="T23" fmla="*/ 216 h 282"/>
              <a:gd name="T24" fmla="*/ 162 w 180"/>
              <a:gd name="T25" fmla="*/ 228 h 282"/>
              <a:gd name="T26" fmla="*/ 168 w 180"/>
              <a:gd name="T27" fmla="*/ 234 h 282"/>
              <a:gd name="T28" fmla="*/ 168 w 180"/>
              <a:gd name="T29" fmla="*/ 246 h 282"/>
              <a:gd name="T30" fmla="*/ 174 w 180"/>
              <a:gd name="T31" fmla="*/ 252 h 282"/>
              <a:gd name="T32" fmla="*/ 174 w 180"/>
              <a:gd name="T33" fmla="*/ 264 h 282"/>
              <a:gd name="T34" fmla="*/ 180 w 180"/>
              <a:gd name="T35" fmla="*/ 276 h 282"/>
              <a:gd name="T36" fmla="*/ 114 w 180"/>
              <a:gd name="T37" fmla="*/ 276 h 282"/>
              <a:gd name="T38" fmla="*/ 72 w 180"/>
              <a:gd name="T39" fmla="*/ 216 h 282"/>
              <a:gd name="T40" fmla="*/ 42 w 180"/>
              <a:gd name="T41" fmla="*/ 180 h 282"/>
              <a:gd name="T42" fmla="*/ 30 w 180"/>
              <a:gd name="T43" fmla="*/ 168 h 282"/>
              <a:gd name="T44" fmla="*/ 18 w 180"/>
              <a:gd name="T45" fmla="*/ 156 h 282"/>
              <a:gd name="T46" fmla="*/ 12 w 180"/>
              <a:gd name="T47" fmla="*/ 150 h 282"/>
              <a:gd name="T48" fmla="*/ 6 w 180"/>
              <a:gd name="T49" fmla="*/ 138 h 282"/>
              <a:gd name="T50" fmla="*/ 0 w 180"/>
              <a:gd name="T51" fmla="*/ 132 h 282"/>
              <a:gd name="T52" fmla="*/ 0 w 180"/>
              <a:gd name="T53" fmla="*/ 120 h 282"/>
              <a:gd name="T54" fmla="*/ 0 w 180"/>
              <a:gd name="T55" fmla="*/ 108 h 282"/>
              <a:gd name="T56" fmla="*/ 6 w 180"/>
              <a:gd name="T57" fmla="*/ 102 h 282"/>
              <a:gd name="T58" fmla="*/ 6 w 180"/>
              <a:gd name="T59" fmla="*/ 90 h 282"/>
              <a:gd name="T60" fmla="*/ 12 w 180"/>
              <a:gd name="T61" fmla="*/ 84 h 282"/>
              <a:gd name="T62" fmla="*/ 18 w 180"/>
              <a:gd name="T63" fmla="*/ 72 h 282"/>
              <a:gd name="T64" fmla="*/ 18 w 180"/>
              <a:gd name="T65" fmla="*/ 72 h 282"/>
              <a:gd name="T66" fmla="*/ 24 w 180"/>
              <a:gd name="T67" fmla="*/ 78 h 282"/>
              <a:gd name="T68" fmla="*/ 30 w 180"/>
              <a:gd name="T69" fmla="*/ 84 h 282"/>
              <a:gd name="T70" fmla="*/ 42 w 180"/>
              <a:gd name="T71" fmla="*/ 84 h 282"/>
              <a:gd name="T72" fmla="*/ 54 w 180"/>
              <a:gd name="T73" fmla="*/ 78 h 282"/>
              <a:gd name="T74" fmla="*/ 60 w 180"/>
              <a:gd name="T75" fmla="*/ 72 h 282"/>
              <a:gd name="T76" fmla="*/ 66 w 180"/>
              <a:gd name="T77" fmla="*/ 66 h 282"/>
              <a:gd name="T78" fmla="*/ 72 w 180"/>
              <a:gd name="T79" fmla="*/ 60 h 282"/>
              <a:gd name="T80" fmla="*/ 78 w 180"/>
              <a:gd name="T81" fmla="*/ 54 h 282"/>
              <a:gd name="T82" fmla="*/ 84 w 180"/>
              <a:gd name="T83" fmla="*/ 48 h 282"/>
              <a:gd name="T84" fmla="*/ 90 w 180"/>
              <a:gd name="T85" fmla="*/ 42 h 282"/>
              <a:gd name="T86" fmla="*/ 90 w 180"/>
              <a:gd name="T87" fmla="*/ 30 h 282"/>
              <a:gd name="T88" fmla="*/ 90 w 180"/>
              <a:gd name="T89" fmla="*/ 6 h 282"/>
              <a:gd name="T90" fmla="*/ 84 w 180"/>
              <a:gd name="T91" fmla="*/ 0 h 282"/>
              <a:gd name="T92" fmla="*/ 138 w 180"/>
              <a:gd name="T93" fmla="*/ 12 h 282"/>
              <a:gd name="T94" fmla="*/ 132 w 180"/>
              <a:gd name="T95" fmla="*/ 24 h 282"/>
              <a:gd name="T96" fmla="*/ 144 w 180"/>
              <a:gd name="T97" fmla="*/ 60 h 282"/>
              <a:gd name="T98" fmla="*/ 168 w 180"/>
              <a:gd name="T99" fmla="*/ 72 h 282"/>
              <a:gd name="T100" fmla="*/ 162 w 180"/>
              <a:gd name="T101" fmla="*/ 78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80" h="282">
                <a:moveTo>
                  <a:pt x="162" y="84"/>
                </a:moveTo>
                <a:lnTo>
                  <a:pt x="156" y="90"/>
                </a:lnTo>
                <a:lnTo>
                  <a:pt x="156" y="96"/>
                </a:lnTo>
                <a:lnTo>
                  <a:pt x="156" y="102"/>
                </a:lnTo>
                <a:lnTo>
                  <a:pt x="156" y="108"/>
                </a:lnTo>
                <a:lnTo>
                  <a:pt x="150" y="108"/>
                </a:lnTo>
                <a:lnTo>
                  <a:pt x="150" y="114"/>
                </a:lnTo>
                <a:lnTo>
                  <a:pt x="150" y="120"/>
                </a:lnTo>
                <a:lnTo>
                  <a:pt x="150" y="126"/>
                </a:lnTo>
                <a:lnTo>
                  <a:pt x="150" y="132"/>
                </a:lnTo>
                <a:lnTo>
                  <a:pt x="150" y="138"/>
                </a:lnTo>
                <a:lnTo>
                  <a:pt x="150" y="144"/>
                </a:lnTo>
                <a:lnTo>
                  <a:pt x="150" y="150"/>
                </a:lnTo>
                <a:lnTo>
                  <a:pt x="150" y="156"/>
                </a:lnTo>
                <a:lnTo>
                  <a:pt x="150" y="162"/>
                </a:lnTo>
                <a:lnTo>
                  <a:pt x="150" y="168"/>
                </a:lnTo>
                <a:lnTo>
                  <a:pt x="150" y="174"/>
                </a:lnTo>
                <a:lnTo>
                  <a:pt x="150" y="180"/>
                </a:lnTo>
                <a:lnTo>
                  <a:pt x="156" y="186"/>
                </a:lnTo>
                <a:lnTo>
                  <a:pt x="156" y="192"/>
                </a:lnTo>
                <a:lnTo>
                  <a:pt x="156" y="198"/>
                </a:lnTo>
                <a:lnTo>
                  <a:pt x="156" y="204"/>
                </a:lnTo>
                <a:lnTo>
                  <a:pt x="156" y="210"/>
                </a:lnTo>
                <a:lnTo>
                  <a:pt x="162" y="216"/>
                </a:lnTo>
                <a:lnTo>
                  <a:pt x="162" y="222"/>
                </a:lnTo>
                <a:lnTo>
                  <a:pt x="162" y="228"/>
                </a:lnTo>
                <a:lnTo>
                  <a:pt x="162" y="234"/>
                </a:lnTo>
                <a:lnTo>
                  <a:pt x="168" y="234"/>
                </a:lnTo>
                <a:lnTo>
                  <a:pt x="168" y="240"/>
                </a:lnTo>
                <a:lnTo>
                  <a:pt x="168" y="246"/>
                </a:lnTo>
                <a:lnTo>
                  <a:pt x="168" y="252"/>
                </a:lnTo>
                <a:lnTo>
                  <a:pt x="174" y="252"/>
                </a:lnTo>
                <a:lnTo>
                  <a:pt x="174" y="258"/>
                </a:lnTo>
                <a:lnTo>
                  <a:pt x="174" y="264"/>
                </a:lnTo>
                <a:lnTo>
                  <a:pt x="180" y="270"/>
                </a:lnTo>
                <a:lnTo>
                  <a:pt x="180" y="276"/>
                </a:lnTo>
                <a:lnTo>
                  <a:pt x="180" y="282"/>
                </a:lnTo>
                <a:lnTo>
                  <a:pt x="114" y="276"/>
                </a:lnTo>
                <a:lnTo>
                  <a:pt x="96" y="246"/>
                </a:lnTo>
                <a:lnTo>
                  <a:pt x="72" y="216"/>
                </a:lnTo>
                <a:lnTo>
                  <a:pt x="42" y="186"/>
                </a:lnTo>
                <a:lnTo>
                  <a:pt x="42" y="180"/>
                </a:lnTo>
                <a:lnTo>
                  <a:pt x="36" y="174"/>
                </a:lnTo>
                <a:lnTo>
                  <a:pt x="30" y="168"/>
                </a:lnTo>
                <a:lnTo>
                  <a:pt x="24" y="162"/>
                </a:lnTo>
                <a:lnTo>
                  <a:pt x="18" y="156"/>
                </a:lnTo>
                <a:lnTo>
                  <a:pt x="18" y="150"/>
                </a:lnTo>
                <a:lnTo>
                  <a:pt x="12" y="150"/>
                </a:lnTo>
                <a:lnTo>
                  <a:pt x="6" y="144"/>
                </a:lnTo>
                <a:lnTo>
                  <a:pt x="6" y="138"/>
                </a:lnTo>
                <a:lnTo>
                  <a:pt x="0" y="138"/>
                </a:lnTo>
                <a:lnTo>
                  <a:pt x="0" y="132"/>
                </a:lnTo>
                <a:lnTo>
                  <a:pt x="0" y="126"/>
                </a:lnTo>
                <a:lnTo>
                  <a:pt x="0" y="120"/>
                </a:lnTo>
                <a:lnTo>
                  <a:pt x="0" y="114"/>
                </a:lnTo>
                <a:lnTo>
                  <a:pt x="0" y="108"/>
                </a:lnTo>
                <a:lnTo>
                  <a:pt x="0" y="102"/>
                </a:lnTo>
                <a:lnTo>
                  <a:pt x="6" y="102"/>
                </a:lnTo>
                <a:lnTo>
                  <a:pt x="6" y="96"/>
                </a:lnTo>
                <a:lnTo>
                  <a:pt x="6" y="90"/>
                </a:lnTo>
                <a:lnTo>
                  <a:pt x="6" y="84"/>
                </a:lnTo>
                <a:lnTo>
                  <a:pt x="12" y="84"/>
                </a:lnTo>
                <a:lnTo>
                  <a:pt x="12" y="78"/>
                </a:lnTo>
                <a:lnTo>
                  <a:pt x="18" y="72"/>
                </a:lnTo>
                <a:lnTo>
                  <a:pt x="18" y="66"/>
                </a:lnTo>
                <a:lnTo>
                  <a:pt x="18" y="72"/>
                </a:lnTo>
                <a:lnTo>
                  <a:pt x="24" y="72"/>
                </a:lnTo>
                <a:lnTo>
                  <a:pt x="24" y="78"/>
                </a:lnTo>
                <a:lnTo>
                  <a:pt x="24" y="84"/>
                </a:lnTo>
                <a:lnTo>
                  <a:pt x="30" y="84"/>
                </a:lnTo>
                <a:lnTo>
                  <a:pt x="36" y="84"/>
                </a:lnTo>
                <a:lnTo>
                  <a:pt x="42" y="84"/>
                </a:lnTo>
                <a:lnTo>
                  <a:pt x="48" y="84"/>
                </a:lnTo>
                <a:lnTo>
                  <a:pt x="54" y="78"/>
                </a:lnTo>
                <a:lnTo>
                  <a:pt x="60" y="78"/>
                </a:lnTo>
                <a:lnTo>
                  <a:pt x="60" y="72"/>
                </a:lnTo>
                <a:lnTo>
                  <a:pt x="66" y="72"/>
                </a:lnTo>
                <a:lnTo>
                  <a:pt x="66" y="66"/>
                </a:lnTo>
                <a:lnTo>
                  <a:pt x="72" y="66"/>
                </a:lnTo>
                <a:lnTo>
                  <a:pt x="72" y="60"/>
                </a:lnTo>
                <a:lnTo>
                  <a:pt x="78" y="60"/>
                </a:lnTo>
                <a:lnTo>
                  <a:pt x="78" y="54"/>
                </a:lnTo>
                <a:lnTo>
                  <a:pt x="84" y="54"/>
                </a:lnTo>
                <a:lnTo>
                  <a:pt x="84" y="48"/>
                </a:lnTo>
                <a:lnTo>
                  <a:pt x="84" y="42"/>
                </a:lnTo>
                <a:lnTo>
                  <a:pt x="90" y="42"/>
                </a:lnTo>
                <a:lnTo>
                  <a:pt x="90" y="36"/>
                </a:lnTo>
                <a:lnTo>
                  <a:pt x="90" y="30"/>
                </a:lnTo>
                <a:lnTo>
                  <a:pt x="90" y="24"/>
                </a:lnTo>
                <a:lnTo>
                  <a:pt x="90" y="6"/>
                </a:lnTo>
                <a:lnTo>
                  <a:pt x="84" y="6"/>
                </a:lnTo>
                <a:lnTo>
                  <a:pt x="84" y="0"/>
                </a:lnTo>
                <a:lnTo>
                  <a:pt x="138" y="6"/>
                </a:lnTo>
                <a:lnTo>
                  <a:pt x="138" y="12"/>
                </a:lnTo>
                <a:lnTo>
                  <a:pt x="138" y="18"/>
                </a:lnTo>
                <a:lnTo>
                  <a:pt x="132" y="24"/>
                </a:lnTo>
                <a:lnTo>
                  <a:pt x="150" y="30"/>
                </a:lnTo>
                <a:lnTo>
                  <a:pt x="144" y="60"/>
                </a:lnTo>
                <a:lnTo>
                  <a:pt x="168" y="66"/>
                </a:lnTo>
                <a:lnTo>
                  <a:pt x="168" y="72"/>
                </a:lnTo>
                <a:lnTo>
                  <a:pt x="162" y="72"/>
                </a:lnTo>
                <a:lnTo>
                  <a:pt x="162" y="78"/>
                </a:lnTo>
                <a:lnTo>
                  <a:pt x="162" y="84"/>
                </a:lnTo>
                <a:close/>
              </a:path>
            </a:pathLst>
          </a:custGeom>
          <a:noFill/>
          <a:ln w="19050">
            <a:solidFill>
              <a:srgbClr val="64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485B37CB-2A9C-E6C3-6092-EF445D1C41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24727" y="2530045"/>
            <a:ext cx="152400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บ</a:t>
            </a:r>
            <a:endParaRPr kumimoji="0" lang="th-TH" altLang="th-TH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ED18656A-2512-239E-91AD-526E49F06B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81877" y="2530045"/>
            <a:ext cx="6667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่</a:t>
            </a:r>
            <a:endParaRPr kumimoji="0" lang="th-TH" altLang="th-TH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2667CD57-A5E9-1581-A5A0-C0D8E2D3B2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81877" y="2530045"/>
            <a:ext cx="14287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อ</a:t>
            </a:r>
            <a:endParaRPr kumimoji="0" lang="th-TH" altLang="th-TH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BCAD3F79-610D-A6A6-6D7E-9DF104575D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29502" y="2530045"/>
            <a:ext cx="152400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ท</a:t>
            </a:r>
            <a:endParaRPr kumimoji="0" lang="th-TH" altLang="th-TH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AAAEE4A4-4E94-C583-B58D-6925AA6F04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96177" y="2530045"/>
            <a:ext cx="14287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อ</a:t>
            </a:r>
            <a:endParaRPr kumimoji="0" lang="th-TH" altLang="th-TH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DCBA57E6-AC21-3086-C307-710899FB90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3802" y="2530045"/>
            <a:ext cx="12382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ง</a:t>
            </a:r>
            <a:endParaRPr kumimoji="0" lang="th-TH" altLang="th-TH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D754C7A7-9060-AAEE-245C-DBBF669611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10227" y="2568145"/>
            <a:ext cx="152400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บ</a:t>
            </a:r>
            <a:endParaRPr kumimoji="0" lang="th-TH" altLang="th-TH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A5B625BC-543D-7F58-7D21-8A6BF0AFC3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67377" y="2568145"/>
            <a:ext cx="6667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้</a:t>
            </a:r>
            <a:endParaRPr kumimoji="0" lang="th-TH" altLang="th-TH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B298B741-398F-398E-A4CE-C3CDD0015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67377" y="2568145"/>
            <a:ext cx="12382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า</a:t>
            </a:r>
            <a:endParaRPr kumimoji="0" lang="th-TH" altLang="th-TH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1FADEA6B-B2DA-31CA-BA9C-A6792F8060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05477" y="2568145"/>
            <a:ext cx="14287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น</a:t>
            </a:r>
            <a:endParaRPr kumimoji="0" lang="th-TH" altLang="th-TH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FE01CA91-AC3D-49AD-212C-DCDD0D7A71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62627" y="2568145"/>
            <a:ext cx="152400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บ</a:t>
            </a:r>
            <a:endParaRPr kumimoji="0" lang="th-TH" altLang="th-TH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BD006D1F-8F5E-0C82-84E6-D761F73BFD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29302" y="2568145"/>
            <a:ext cx="6667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ึ</a:t>
            </a:r>
            <a:endParaRPr kumimoji="0" lang="th-TH" altLang="th-TH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ACD200A1-18A8-5F1A-E949-375B3AF05E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29302" y="2568145"/>
            <a:ext cx="12382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ง</a:t>
            </a:r>
            <a:endParaRPr kumimoji="0" lang="th-TH" altLang="th-TH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406D1210-8A4C-4672-99D9-7951B88726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91077" y="3053920"/>
            <a:ext cx="14287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ศ</a:t>
            </a:r>
            <a:endParaRPr kumimoji="0" lang="th-TH" altLang="th-TH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6CCBC194-AA53-44EC-10C4-7E22A62B50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38702" y="3053920"/>
            <a:ext cx="12382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ร</a:t>
            </a:r>
            <a:endParaRPr kumimoji="0" lang="th-TH" altLang="th-TH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25B32022-C9C2-AAE5-F32E-0133C8D140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86327" y="3053920"/>
            <a:ext cx="6667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ี</a:t>
            </a:r>
            <a:endParaRPr kumimoji="0" lang="th-TH" altLang="th-TH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95E9CEEC-912E-0DBC-6D73-64E8CA435D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86327" y="3053920"/>
            <a:ext cx="12382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ร</a:t>
            </a:r>
            <a:endParaRPr kumimoji="0" lang="th-TH" altLang="th-TH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2F605C23-C733-4481-9794-ECD73C32F7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3952" y="3053920"/>
            <a:ext cx="12382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า</a:t>
            </a:r>
            <a:endParaRPr kumimoji="0" lang="th-TH" altLang="th-TH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D1917A11-312E-7620-10B8-41E8031618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72052" y="3053920"/>
            <a:ext cx="14287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ช</a:t>
            </a:r>
            <a:endParaRPr kumimoji="0" lang="th-TH" altLang="th-TH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6EA7C42A-DADE-6B02-8F94-0BB5644549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29202" y="3053920"/>
            <a:ext cx="12382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า</a:t>
            </a:r>
            <a:endParaRPr kumimoji="0" lang="th-TH" altLang="th-TH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E7066814-5298-3766-32FD-852FC36DB2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1527" y="4320745"/>
            <a:ext cx="152400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บ</a:t>
            </a:r>
            <a:endParaRPr kumimoji="0" lang="th-TH" altLang="th-TH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B8CE40D6-D948-89DF-88F7-D6171A488E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38677" y="4320745"/>
            <a:ext cx="12382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า</a:t>
            </a:r>
            <a:endParaRPr kumimoji="0" lang="th-TH" altLang="th-TH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75DB8E38-8646-4C04-6671-F709874A9B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76777" y="4320745"/>
            <a:ext cx="12382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ง</a:t>
            </a:r>
            <a:endParaRPr kumimoji="0" lang="th-TH" altLang="th-TH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E66788E6-6095-9CCD-779C-C17280C5CE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24402" y="4320745"/>
            <a:ext cx="14287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ล</a:t>
            </a:r>
            <a:endParaRPr kumimoji="0" lang="th-TH" altLang="th-TH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8CD1FA43-A7ED-9DF6-F804-4B68E3D412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72027" y="4320745"/>
            <a:ext cx="133350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ะ</a:t>
            </a:r>
            <a:endParaRPr kumimoji="0" lang="th-TH" altLang="th-TH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AAE3093E-8711-61FD-88CF-660E99E6D3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19652" y="4320745"/>
            <a:ext cx="14287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ม</a:t>
            </a:r>
            <a:endParaRPr kumimoji="0" lang="th-TH" altLang="th-TH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C661544D-9270-6253-E849-0BF1EB7B26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76802" y="4320745"/>
            <a:ext cx="6667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ุ</a:t>
            </a:r>
            <a:endParaRPr kumimoji="0" lang="th-TH" altLang="th-TH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BDD09091-C645-535A-F497-E000BC6BC7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76802" y="4320745"/>
            <a:ext cx="12382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ง</a:t>
            </a:r>
            <a:endParaRPr kumimoji="0" lang="th-TH" altLang="th-TH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09CB62AF-108D-07DB-130A-7FDB1D821B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34052" y="1510870"/>
            <a:ext cx="152400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พ</a:t>
            </a:r>
            <a:endParaRPr kumimoji="0" lang="th-TH" altLang="th-TH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D6FDF0C6-185A-9E52-0C5A-454BFC18EB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91202" y="1510870"/>
            <a:ext cx="14287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น</a:t>
            </a:r>
            <a:endParaRPr kumimoji="0" lang="th-TH" altLang="th-TH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CB252255-2378-71C5-A2F3-B09EF4BAF8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48352" y="1510870"/>
            <a:ext cx="6667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ั</a:t>
            </a:r>
            <a:endParaRPr kumimoji="0" lang="th-TH" altLang="th-TH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C1F36381-FACA-D7A6-FE12-F7F5EFE3D9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48352" y="1510870"/>
            <a:ext cx="14287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ส</a:t>
            </a:r>
            <a:endParaRPr kumimoji="0" lang="th-TH" altLang="th-TH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CCB02CB9-A2B0-3E74-71E1-E929A1F206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95977" y="1510870"/>
            <a:ext cx="14287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น</a:t>
            </a:r>
            <a:endParaRPr kumimoji="0" lang="th-TH" altLang="th-TH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39E8DDF8-64A5-70A6-0EC0-3B7C641CBE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62652" y="1510870"/>
            <a:ext cx="6667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ิ</a:t>
            </a:r>
            <a:endParaRPr kumimoji="0" lang="th-TH" altLang="th-TH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5D04E165-0EA6-48A0-2584-307B9DC023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62652" y="1510870"/>
            <a:ext cx="14287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ค</a:t>
            </a:r>
            <a:endParaRPr kumimoji="0" lang="th-TH" altLang="th-TH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70275DC6-AAFE-EB2F-F76E-229724D3CC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0277" y="1510870"/>
            <a:ext cx="14287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ม</a:t>
            </a:r>
            <a:endParaRPr kumimoji="0" lang="th-TH" altLang="th-TH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F2320660-4DD8-CCE3-3667-9D88EF96AA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72252" y="3206320"/>
            <a:ext cx="152400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ห</a:t>
            </a:r>
            <a:endParaRPr kumimoji="0" lang="th-TH" altLang="th-TH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3EB99789-20A7-A46B-BFB2-7C0E6155E7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29402" y="3206320"/>
            <a:ext cx="14287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น</a:t>
            </a:r>
            <a:endParaRPr kumimoji="0" lang="th-TH" altLang="th-TH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CCB9CF54-9090-F67B-8EED-610E6C10A2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86552" y="3206320"/>
            <a:ext cx="14287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อ</a:t>
            </a:r>
            <a:endParaRPr kumimoji="0" lang="th-TH" altLang="th-TH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039EB947-143D-9D17-1C6E-D0D981D648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43702" y="3206320"/>
            <a:ext cx="12382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ง</a:t>
            </a:r>
            <a:endParaRPr kumimoji="0" lang="th-TH" altLang="th-TH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13031D29-3E20-09E9-712F-F538829493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1802" y="3206320"/>
            <a:ext cx="114300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ใ</a:t>
            </a:r>
            <a:endParaRPr kumimoji="0" lang="th-TH" altLang="th-TH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ABDB1C19-FA95-F2DC-3B34-3C6159F1B4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9902" y="3206320"/>
            <a:ext cx="152400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ห</a:t>
            </a:r>
            <a:endParaRPr kumimoji="0" lang="th-TH" altLang="th-TH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247ADD57-540A-980A-19EE-2A06DE38A4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77052" y="3206320"/>
            <a:ext cx="16192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ญ</a:t>
            </a:r>
            <a:endParaRPr kumimoji="0" lang="th-TH" altLang="th-TH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7D03EB6E-7663-2CFF-FF20-7AE930E051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43727" y="3206320"/>
            <a:ext cx="6667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่</a:t>
            </a:r>
            <a:endParaRPr kumimoji="0" lang="th-TH" altLang="th-TH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BAAA8F71-659C-DF0C-DE0D-02588CEFC4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19577" y="5063695"/>
            <a:ext cx="14287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ส</a:t>
            </a:r>
            <a:endParaRPr kumimoji="0" lang="th-TH" altLang="th-TH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FB97D487-49FC-4537-3B81-09AAB1AF1F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67202" y="5063695"/>
            <a:ext cx="6667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ั</a:t>
            </a:r>
            <a:endParaRPr kumimoji="0" lang="th-TH" altLang="th-TH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7ED32847-6F64-5B1E-FB9C-23C572E0CE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67202" y="5063695"/>
            <a:ext cx="14287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ต</a:t>
            </a:r>
            <a:endParaRPr kumimoji="0" lang="th-TH" altLang="th-TH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9" name="Rectangle 98">
            <a:extLst>
              <a:ext uri="{FF2B5EF4-FFF2-40B4-BE49-F238E27FC236}">
                <a16:creationId xmlns:a16="http://schemas.microsoft.com/office/drawing/2014/main" id="{5FD66E60-6E9E-CDD0-FB8B-8D116149E6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24352" y="5063695"/>
            <a:ext cx="152400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ห</a:t>
            </a:r>
            <a:endParaRPr kumimoji="0" lang="th-TH" altLang="th-TH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FAE09043-177E-AB0E-3658-2D6C8C6811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81502" y="5063695"/>
            <a:ext cx="6667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ี</a:t>
            </a:r>
            <a:endParaRPr kumimoji="0" lang="th-TH" altLang="th-TH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7AF8D24B-F297-CBE1-66E4-829C5AC9D8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81502" y="5063695"/>
            <a:ext cx="152400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บ</a:t>
            </a:r>
            <a:endParaRPr kumimoji="0" lang="th-TH" altLang="th-TH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09AB4CED-CA67-3BEB-C11C-06B169607F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77027" y="1720420"/>
            <a:ext cx="10477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เ</a:t>
            </a:r>
            <a:endParaRPr kumimoji="0" lang="th-TH" altLang="th-TH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FF072EE4-B607-F0B4-0CF4-0F1B6E5DF3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05602" y="1720420"/>
            <a:ext cx="14287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ก</a:t>
            </a:r>
            <a:endParaRPr kumimoji="0" lang="th-TH" altLang="th-TH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3922E0AC-EB36-9E19-5F2F-C26E674869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53227" y="1720420"/>
            <a:ext cx="12382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า</a:t>
            </a:r>
            <a:endParaRPr kumimoji="0" lang="th-TH" altLang="th-TH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F717738C-B9EE-7AAD-B1E8-A5382CDEDE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00852" y="1720420"/>
            <a:ext cx="133350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ะ</a:t>
            </a:r>
            <a:endParaRPr kumimoji="0" lang="th-TH" altLang="th-TH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B468F9CA-2C70-A27C-6A89-A59B1151F1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48477" y="1720420"/>
            <a:ext cx="133350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จ</a:t>
            </a:r>
            <a:endParaRPr kumimoji="0" lang="th-TH" altLang="th-TH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4CE423CC-5308-5D97-0DFD-A79350342B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96102" y="1720420"/>
            <a:ext cx="6667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ั</a:t>
            </a:r>
            <a:endParaRPr kumimoji="0" lang="th-TH" altLang="th-TH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734E15CD-48F8-571D-6AFE-02CA6E7D6F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96102" y="1720420"/>
            <a:ext cx="14287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น</a:t>
            </a:r>
            <a:endParaRPr kumimoji="0" lang="th-TH" altLang="th-TH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08DF2FCC-329F-F71C-EFD4-E7062B51AE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53252" y="1720420"/>
            <a:ext cx="152400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ท</a:t>
            </a:r>
            <a:endParaRPr kumimoji="0" lang="th-TH" altLang="th-TH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E8E73134-2AEB-B13F-2652-BB896A731E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19927" y="1720420"/>
            <a:ext cx="12382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ร</a:t>
            </a:r>
            <a:endParaRPr kumimoji="0" lang="th-TH" altLang="th-TH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2FCE9BB6-EED4-AB67-0D25-CA3EA91F3D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58027" y="1720420"/>
            <a:ext cx="6667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์</a:t>
            </a:r>
            <a:endParaRPr kumimoji="0" lang="th-TH" altLang="th-TH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5DB95855-1EF9-D629-EBA4-59BD941FD4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72002" y="1929970"/>
            <a:ext cx="10477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เ</a:t>
            </a:r>
            <a:endParaRPr kumimoji="0" lang="th-TH" altLang="th-TH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9B526B5B-6BB2-325C-486C-91068C3C80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00577" y="1929970"/>
            <a:ext cx="14287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ม</a:t>
            </a:r>
            <a:endParaRPr kumimoji="0" lang="th-TH" altLang="th-TH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id="{FD999DCB-C3AC-4004-8524-6C040CE307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48202" y="1929970"/>
            <a:ext cx="6667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ื</a:t>
            </a:r>
            <a:endParaRPr kumimoji="0" lang="th-TH" altLang="th-TH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6EB3F941-8B24-BDE5-7EB7-2DAEB2AEF8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48202" y="1929970"/>
            <a:ext cx="14287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อ</a:t>
            </a:r>
            <a:endParaRPr kumimoji="0" lang="th-TH" altLang="th-TH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6" name="Rectangle 115">
            <a:extLst>
              <a:ext uri="{FF2B5EF4-FFF2-40B4-BE49-F238E27FC236}">
                <a16:creationId xmlns:a16="http://schemas.microsoft.com/office/drawing/2014/main" id="{98BB35F5-9D1F-03DE-8624-A83385A7C5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05352" y="1929970"/>
            <a:ext cx="12382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ง</a:t>
            </a:r>
            <a:endParaRPr kumimoji="0" lang="th-TH" altLang="th-TH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7" name="Rectangle 116">
            <a:extLst>
              <a:ext uri="{FF2B5EF4-FFF2-40B4-BE49-F238E27FC236}">
                <a16:creationId xmlns:a16="http://schemas.microsoft.com/office/drawing/2014/main" id="{2AD9B3E2-6307-BFDB-765A-0DB66A1EC3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52977" y="1929970"/>
            <a:ext cx="14287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ช</a:t>
            </a:r>
            <a:endParaRPr kumimoji="0" lang="th-TH" altLang="th-TH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8" name="Rectangle 117">
            <a:extLst>
              <a:ext uri="{FF2B5EF4-FFF2-40B4-BE49-F238E27FC236}">
                <a16:creationId xmlns:a16="http://schemas.microsoft.com/office/drawing/2014/main" id="{3A8FB41B-736B-0C7B-1CFE-93325B0E00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00602" y="1929970"/>
            <a:ext cx="14287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ล</a:t>
            </a:r>
            <a:endParaRPr kumimoji="0" lang="th-TH" altLang="th-TH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9" name="Rectangle 118">
            <a:extLst>
              <a:ext uri="{FF2B5EF4-FFF2-40B4-BE49-F238E27FC236}">
                <a16:creationId xmlns:a16="http://schemas.microsoft.com/office/drawing/2014/main" id="{82CBEEA1-4EA5-5AAA-B9BE-19CD98BA3B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57752" y="1929970"/>
            <a:ext cx="152400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บ</a:t>
            </a:r>
            <a:endParaRPr kumimoji="0" lang="th-TH" altLang="th-TH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0" name="Rectangle 119">
            <a:extLst>
              <a:ext uri="{FF2B5EF4-FFF2-40B4-BE49-F238E27FC236}">
                <a16:creationId xmlns:a16="http://schemas.microsoft.com/office/drawing/2014/main" id="{71518023-93D3-FCED-63BC-6741D1614C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14902" y="1929970"/>
            <a:ext cx="6667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ุ</a:t>
            </a:r>
            <a:endParaRPr kumimoji="0" lang="th-TH" altLang="th-TH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1" name="Rectangle 120">
            <a:extLst>
              <a:ext uri="{FF2B5EF4-FFF2-40B4-BE49-F238E27FC236}">
                <a16:creationId xmlns:a16="http://schemas.microsoft.com/office/drawing/2014/main" id="{FB72FF8C-DA25-8473-5CE6-44BE0A01D1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14902" y="1929970"/>
            <a:ext cx="12382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ร</a:t>
            </a:r>
            <a:endParaRPr kumimoji="0" lang="th-TH" altLang="th-TH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2" name="Rectangle 121">
            <a:extLst>
              <a:ext uri="{FF2B5EF4-FFF2-40B4-BE49-F238E27FC236}">
                <a16:creationId xmlns:a16="http://schemas.microsoft.com/office/drawing/2014/main" id="{FB1C339D-4D28-5DEC-7B6F-7DC9941DCE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2527" y="1929970"/>
            <a:ext cx="6667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ี</a:t>
            </a:r>
            <a:endParaRPr kumimoji="0" lang="th-TH" altLang="th-TH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3" name="Rectangle 122">
            <a:extLst>
              <a:ext uri="{FF2B5EF4-FFF2-40B4-BE49-F238E27FC236}">
                <a16:creationId xmlns:a16="http://schemas.microsoft.com/office/drawing/2014/main" id="{C0F0FBED-F779-17C8-AF37-797C8A607E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72052" y="1348945"/>
            <a:ext cx="152400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พ</a:t>
            </a:r>
            <a:endParaRPr kumimoji="0" lang="th-TH" altLang="th-TH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4" name="Rectangle 123">
            <a:extLst>
              <a:ext uri="{FF2B5EF4-FFF2-40B4-BE49-F238E27FC236}">
                <a16:creationId xmlns:a16="http://schemas.microsoft.com/office/drawing/2014/main" id="{3FD06277-BA1E-C009-79AA-EDA7D2BFB7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29202" y="1348945"/>
            <a:ext cx="12382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า</a:t>
            </a:r>
            <a:endParaRPr kumimoji="0" lang="th-TH" altLang="th-TH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5" name="Rectangle 124">
            <a:extLst>
              <a:ext uri="{FF2B5EF4-FFF2-40B4-BE49-F238E27FC236}">
                <a16:creationId xmlns:a16="http://schemas.microsoft.com/office/drawing/2014/main" id="{C6B6709C-059F-504A-8E50-77DA2F2613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76827" y="1348945"/>
            <a:ext cx="14287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น</a:t>
            </a:r>
            <a:endParaRPr kumimoji="0" lang="th-TH" altLang="th-TH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6" name="Rectangle 125">
            <a:extLst>
              <a:ext uri="{FF2B5EF4-FFF2-40B4-BE49-F238E27FC236}">
                <a16:creationId xmlns:a16="http://schemas.microsoft.com/office/drawing/2014/main" id="{9BD1F889-A5B7-A289-81A1-EE922DACBF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33977" y="1348945"/>
            <a:ext cx="152400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ท</a:t>
            </a:r>
            <a:endParaRPr kumimoji="0" lang="th-TH" altLang="th-TH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7" name="Rectangle 126">
            <a:extLst>
              <a:ext uri="{FF2B5EF4-FFF2-40B4-BE49-F238E27FC236}">
                <a16:creationId xmlns:a16="http://schemas.microsoft.com/office/drawing/2014/main" id="{C78651D5-4CBC-00CE-73ED-1BCA9876B4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91127" y="1348945"/>
            <a:ext cx="14287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อ</a:t>
            </a:r>
            <a:endParaRPr kumimoji="0" lang="th-TH" altLang="th-TH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8" name="Rectangle 127">
            <a:extLst>
              <a:ext uri="{FF2B5EF4-FFF2-40B4-BE49-F238E27FC236}">
                <a16:creationId xmlns:a16="http://schemas.microsoft.com/office/drawing/2014/main" id="{2D13E02D-0AB0-65C6-F10C-A54CD76B33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48277" y="1348945"/>
            <a:ext cx="12382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ง</a:t>
            </a:r>
            <a:endParaRPr kumimoji="0" lang="th-TH" altLang="th-TH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9" name="Rectangle 128">
            <a:extLst>
              <a:ext uri="{FF2B5EF4-FFF2-40B4-BE49-F238E27FC236}">
                <a16:creationId xmlns:a16="http://schemas.microsoft.com/office/drawing/2014/main" id="{99D7ECB7-E224-A4E6-FA69-88DF0A6736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63710" y="3157851"/>
            <a:ext cx="10477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เ</a:t>
            </a:r>
            <a:endParaRPr kumimoji="0" lang="th-TH" altLang="th-TH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0" name="Rectangle 129">
            <a:extLst>
              <a:ext uri="{FF2B5EF4-FFF2-40B4-BE49-F238E27FC236}">
                <a16:creationId xmlns:a16="http://schemas.microsoft.com/office/drawing/2014/main" id="{1A37D989-7D94-92DE-C8EB-4C2EF6CC3F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92285" y="3157851"/>
            <a:ext cx="14287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ก</a:t>
            </a:r>
            <a:endParaRPr kumimoji="0" lang="th-TH" altLang="th-TH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1" name="Rectangle 130">
            <a:extLst>
              <a:ext uri="{FF2B5EF4-FFF2-40B4-BE49-F238E27FC236}">
                <a16:creationId xmlns:a16="http://schemas.microsoft.com/office/drawing/2014/main" id="{0A25388A-2F2F-B606-B6F0-E216FC789B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39910" y="3157851"/>
            <a:ext cx="12382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า</a:t>
            </a:r>
            <a:endParaRPr kumimoji="0" lang="th-TH" altLang="th-TH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2" name="Rectangle 131">
            <a:extLst>
              <a:ext uri="{FF2B5EF4-FFF2-40B4-BE49-F238E27FC236}">
                <a16:creationId xmlns:a16="http://schemas.microsoft.com/office/drawing/2014/main" id="{970FE762-3069-F50F-E90A-F0F9655A15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87535" y="3157851"/>
            <a:ext cx="133350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ะ</a:t>
            </a:r>
            <a:endParaRPr kumimoji="0" lang="th-TH" altLang="th-TH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3" name="Rectangle 132">
            <a:extLst>
              <a:ext uri="{FF2B5EF4-FFF2-40B4-BE49-F238E27FC236}">
                <a16:creationId xmlns:a16="http://schemas.microsoft.com/office/drawing/2014/main" id="{28B93C5A-E5EA-8C3E-B547-196DEC1406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5160" y="3157851"/>
            <a:ext cx="14287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ส</a:t>
            </a:r>
            <a:endParaRPr kumimoji="0" lang="th-TH" altLang="th-TH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4" name="Rectangle 133">
            <a:extLst>
              <a:ext uri="{FF2B5EF4-FFF2-40B4-BE49-F238E27FC236}">
                <a16:creationId xmlns:a16="http://schemas.microsoft.com/office/drawing/2014/main" id="{5EA5B992-FFE7-CCB2-400C-36540296FB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82785" y="3157851"/>
            <a:ext cx="6667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ี</a:t>
            </a:r>
            <a:endParaRPr kumimoji="0" lang="th-TH" altLang="th-TH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5" name="Rectangle 134">
            <a:extLst>
              <a:ext uri="{FF2B5EF4-FFF2-40B4-BE49-F238E27FC236}">
                <a16:creationId xmlns:a16="http://schemas.microsoft.com/office/drawing/2014/main" id="{C81D2070-FC01-1FBE-CAFC-EDBAD05E0A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82785" y="3157851"/>
            <a:ext cx="14287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ช</a:t>
            </a:r>
            <a:endParaRPr kumimoji="0" lang="th-TH" altLang="th-TH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6" name="Rectangle 135">
            <a:extLst>
              <a:ext uri="{FF2B5EF4-FFF2-40B4-BE49-F238E27FC236}">
                <a16:creationId xmlns:a16="http://schemas.microsoft.com/office/drawing/2014/main" id="{8C1CDBE7-B54F-8451-0C3B-C031F06649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9935" y="3157851"/>
            <a:ext cx="6667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ั</a:t>
            </a:r>
            <a:endParaRPr kumimoji="0" lang="th-TH" altLang="th-TH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7" name="Rectangle 136">
            <a:extLst>
              <a:ext uri="{FF2B5EF4-FFF2-40B4-BE49-F238E27FC236}">
                <a16:creationId xmlns:a16="http://schemas.microsoft.com/office/drawing/2014/main" id="{05E7ADC9-2C46-27E3-7E64-6F4608B95D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9935" y="3157851"/>
            <a:ext cx="12382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ง</a:t>
            </a:r>
            <a:endParaRPr kumimoji="0" lang="th-TH" altLang="th-TH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8" name="Rectangle: Folded Corner 167">
            <a:extLst>
              <a:ext uri="{FF2B5EF4-FFF2-40B4-BE49-F238E27FC236}">
                <a16:creationId xmlns:a16="http://schemas.microsoft.com/office/drawing/2014/main" id="{3E312020-18E1-1351-DFA8-09A6B3FA8552}"/>
              </a:ext>
            </a:extLst>
          </p:cNvPr>
          <p:cNvSpPr/>
          <p:nvPr/>
        </p:nvSpPr>
        <p:spPr>
          <a:xfrm>
            <a:off x="8505815" y="688475"/>
            <a:ext cx="3487467" cy="5926929"/>
          </a:xfrm>
          <a:prstGeom prst="foldedCorner">
            <a:avLst>
              <a:gd name="adj" fmla="val 9143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400"/>
          </a:p>
        </p:txBody>
      </p:sp>
      <p:sp>
        <p:nvSpPr>
          <p:cNvPr id="170" name="TextBox 169">
            <a:extLst>
              <a:ext uri="{FF2B5EF4-FFF2-40B4-BE49-F238E27FC236}">
                <a16:creationId xmlns:a16="http://schemas.microsoft.com/office/drawing/2014/main" id="{4E786558-C1DD-C5AF-1570-B97A75D528FE}"/>
              </a:ext>
            </a:extLst>
          </p:cNvPr>
          <p:cNvSpPr txBox="1"/>
          <p:nvPr/>
        </p:nvSpPr>
        <p:spPr>
          <a:xfrm>
            <a:off x="8661618" y="5018128"/>
            <a:ext cx="3179702" cy="1231106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>
            <a:spAutoFit/>
          </a:bodyPr>
          <a:lstStyle/>
          <a:p>
            <a:r>
              <a:rPr lang="th-TH" sz="16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ฆ่าตัวตายสำเร็จ</a:t>
            </a:r>
          </a:p>
          <a:p>
            <a:endParaRPr lang="th-TH" sz="9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th-TH" sz="1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ในเดือนเฝ้าระวัง </a:t>
            </a:r>
            <a:r>
              <a:rPr lang="en-US" sz="1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9 </a:t>
            </a:r>
            <a:r>
              <a:rPr lang="th-TH" sz="1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ราย </a:t>
            </a:r>
            <a:r>
              <a:rPr lang="th-TH" sz="11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(เฉพาะสัญชาติไทย)</a:t>
            </a:r>
            <a:endParaRPr lang="th-TH" sz="9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th-TH" sz="1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ยอดสะสม (ตค.67-เมย.68) </a:t>
            </a:r>
            <a:r>
              <a:rPr lang="en-US" sz="1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= 112 </a:t>
            </a:r>
            <a:r>
              <a:rPr lang="th-TH" sz="1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ราย</a:t>
            </a:r>
          </a:p>
          <a:p>
            <a:endParaRPr lang="th-TH" sz="9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th-TH" sz="1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ข้อมูล ณ วันที่ 28 พฤษภาคม </a:t>
            </a:r>
            <a:r>
              <a:rPr lang="en-US" sz="1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2568</a:t>
            </a:r>
            <a:endParaRPr lang="en-US" sz="1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71" name="TextBox 170">
            <a:extLst>
              <a:ext uri="{FF2B5EF4-FFF2-40B4-BE49-F238E27FC236}">
                <a16:creationId xmlns:a16="http://schemas.microsoft.com/office/drawing/2014/main" id="{B4BD606B-9A7C-B38B-1FD3-C90648C45264}"/>
              </a:ext>
            </a:extLst>
          </p:cNvPr>
          <p:cNvSpPr txBox="1"/>
          <p:nvPr/>
        </p:nvSpPr>
        <p:spPr>
          <a:xfrm>
            <a:off x="8644561" y="883537"/>
            <a:ext cx="3222511" cy="461665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Key Snapshots</a:t>
            </a:r>
            <a:endParaRPr lang="th-TH" sz="2400" b="1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72" name="TextBox 171">
            <a:extLst>
              <a:ext uri="{FF2B5EF4-FFF2-40B4-BE49-F238E27FC236}">
                <a16:creationId xmlns:a16="http://schemas.microsoft.com/office/drawing/2014/main" id="{BC59C06E-B945-F472-D486-2BCF3ABAF3D2}"/>
              </a:ext>
            </a:extLst>
          </p:cNvPr>
          <p:cNvSpPr txBox="1"/>
          <p:nvPr/>
        </p:nvSpPr>
        <p:spPr>
          <a:xfrm>
            <a:off x="62043" y="42680"/>
            <a:ext cx="8565615" cy="584775"/>
          </a:xfrm>
          <a:prstGeom prst="rect">
            <a:avLst/>
          </a:prstGeom>
          <a:solidFill>
            <a:srgbClr val="66FF99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3200" b="1" dirty="0"/>
              <a:t>Situation Mapping : DCIR’s Events as of May 2025</a:t>
            </a:r>
            <a:endParaRPr lang="th-TH" sz="3200" b="1" dirty="0"/>
          </a:p>
        </p:txBody>
      </p:sp>
      <p:sp>
        <p:nvSpPr>
          <p:cNvPr id="178" name="Rectangle: Rounded Corners 177">
            <a:extLst>
              <a:ext uri="{FF2B5EF4-FFF2-40B4-BE49-F238E27FC236}">
                <a16:creationId xmlns:a16="http://schemas.microsoft.com/office/drawing/2014/main" id="{72D894AE-10EC-9375-1F05-E7E21306CAFB}"/>
              </a:ext>
            </a:extLst>
          </p:cNvPr>
          <p:cNvSpPr/>
          <p:nvPr/>
        </p:nvSpPr>
        <p:spPr>
          <a:xfrm>
            <a:off x="3770730" y="4514730"/>
            <a:ext cx="620384" cy="234763"/>
          </a:xfrm>
          <a:prstGeom prst="roundRect">
            <a:avLst/>
          </a:prstGeom>
          <a:solidFill>
            <a:schemeClr val="bg1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Suicide</a:t>
            </a:r>
          </a:p>
          <a:p>
            <a:pPr algn="ctr"/>
            <a:r>
              <a:rPr lang="th-TH" sz="8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 ราย</a:t>
            </a:r>
          </a:p>
        </p:txBody>
      </p:sp>
      <p:sp>
        <p:nvSpPr>
          <p:cNvPr id="195" name="TextBox 194">
            <a:extLst>
              <a:ext uri="{FF2B5EF4-FFF2-40B4-BE49-F238E27FC236}">
                <a16:creationId xmlns:a16="http://schemas.microsoft.com/office/drawing/2014/main" id="{89E6CC7E-189B-8819-2F03-3F665565D2D4}"/>
              </a:ext>
            </a:extLst>
          </p:cNvPr>
          <p:cNvSpPr txBox="1"/>
          <p:nvPr/>
        </p:nvSpPr>
        <p:spPr>
          <a:xfrm>
            <a:off x="8644560" y="1532630"/>
            <a:ext cx="3188967" cy="73866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th-TH" sz="14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เหตุการณ์สำคัญระดับประเทศ/จังหวัด</a:t>
            </a:r>
          </a:p>
          <a:p>
            <a:br>
              <a:rPr lang="th-TH" sz="1400" dirty="0">
                <a:solidFill>
                  <a:srgbClr val="FF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h-TH" sz="140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- ไม่มี -</a:t>
            </a:r>
            <a:endParaRPr lang="en-US" sz="1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96" name="TextBox 195">
            <a:extLst>
              <a:ext uri="{FF2B5EF4-FFF2-40B4-BE49-F238E27FC236}">
                <a16:creationId xmlns:a16="http://schemas.microsoft.com/office/drawing/2014/main" id="{AEDE343F-AF81-FA8A-699D-608A46838B09}"/>
              </a:ext>
            </a:extLst>
          </p:cNvPr>
          <p:cNvSpPr txBox="1"/>
          <p:nvPr/>
        </p:nvSpPr>
        <p:spPr>
          <a:xfrm>
            <a:off x="167073" y="6563406"/>
            <a:ext cx="36054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0059B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*</a:t>
            </a:r>
            <a:r>
              <a:rPr lang="th-TH" sz="1200" dirty="0">
                <a:solidFill>
                  <a:srgbClr val="0059B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เนื่องจากพื้นที่จำกัด จึงนำเสนอเฉพาะเหตุการณ์สำคัญ</a:t>
            </a:r>
          </a:p>
        </p:txBody>
      </p:sp>
      <p:sp>
        <p:nvSpPr>
          <p:cNvPr id="179" name="TextBox 178">
            <a:extLst>
              <a:ext uri="{FF2B5EF4-FFF2-40B4-BE49-F238E27FC236}">
                <a16:creationId xmlns:a16="http://schemas.microsoft.com/office/drawing/2014/main" id="{25BA8DBF-21B3-9C15-BA20-6E82BC28ABE3}"/>
              </a:ext>
            </a:extLst>
          </p:cNvPr>
          <p:cNvSpPr txBox="1"/>
          <p:nvPr/>
        </p:nvSpPr>
        <p:spPr>
          <a:xfrm>
            <a:off x="8687450" y="3053388"/>
            <a:ext cx="3152214" cy="738664"/>
          </a:xfrm>
          <a:prstGeom prst="rect">
            <a:avLst/>
          </a:prstGeom>
          <a:solidFill>
            <a:srgbClr val="FFE7FF"/>
          </a:solidFill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rgbClr val="FF339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MPOX </a:t>
            </a:r>
            <a:endParaRPr lang="th-TH" sz="1600" b="1" dirty="0">
              <a:solidFill>
                <a:srgbClr val="FF3399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US" sz="1200" b="1" dirty="0">
                <a:solidFill>
                  <a:srgbClr val="FF339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</a:t>
            </a:r>
            <a:r>
              <a:rPr lang="th-TH" sz="1200" b="1" dirty="0">
                <a:solidFill>
                  <a:srgbClr val="FF339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รายใหม่ภายในเดือน -1 ราย-</a:t>
            </a:r>
            <a:endParaRPr lang="th-TH" sz="1100" dirty="0">
              <a:solidFill>
                <a:srgbClr val="FF3399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th-TH" sz="1400" b="1" dirty="0">
                <a:solidFill>
                  <a:srgbClr val="FF339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ยอดสะสมปี 2568 </a:t>
            </a:r>
            <a:r>
              <a:rPr lang="en-US" sz="1400" b="1" dirty="0">
                <a:solidFill>
                  <a:srgbClr val="FF339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= </a:t>
            </a:r>
            <a:r>
              <a:rPr lang="th-TH" sz="1400" b="1" dirty="0">
                <a:solidFill>
                  <a:srgbClr val="FF339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 ราย</a:t>
            </a:r>
            <a:endParaRPr lang="en-US" sz="1600" b="1" dirty="0">
              <a:solidFill>
                <a:srgbClr val="FF3399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65" name="Rectangle: Rounded Corners 172">
            <a:extLst>
              <a:ext uri="{FF2B5EF4-FFF2-40B4-BE49-F238E27FC236}">
                <a16:creationId xmlns:a16="http://schemas.microsoft.com/office/drawing/2014/main" id="{E63A4D14-3D7D-C0AF-3742-EA7603EF8082}"/>
              </a:ext>
            </a:extLst>
          </p:cNvPr>
          <p:cNvSpPr/>
          <p:nvPr/>
        </p:nvSpPr>
        <p:spPr>
          <a:xfrm>
            <a:off x="4852447" y="1218957"/>
            <a:ext cx="620384" cy="234763"/>
          </a:xfrm>
          <a:prstGeom prst="roundRect">
            <a:avLst/>
          </a:prstGeom>
          <a:solidFill>
            <a:schemeClr val="bg1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Suicide</a:t>
            </a:r>
          </a:p>
          <a:p>
            <a:pPr algn="ctr"/>
            <a:r>
              <a:rPr lang="th-TH" sz="8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 ราย</a:t>
            </a:r>
          </a:p>
        </p:txBody>
      </p:sp>
      <p:sp>
        <p:nvSpPr>
          <p:cNvPr id="194" name="Callout: Line 179">
            <a:extLst>
              <a:ext uri="{FF2B5EF4-FFF2-40B4-BE49-F238E27FC236}">
                <a16:creationId xmlns:a16="http://schemas.microsoft.com/office/drawing/2014/main" id="{CBD90265-C1D1-57DC-1FC3-53B5434703F4}"/>
              </a:ext>
            </a:extLst>
          </p:cNvPr>
          <p:cNvSpPr/>
          <p:nvPr/>
        </p:nvSpPr>
        <p:spPr>
          <a:xfrm>
            <a:off x="4459097" y="3101545"/>
            <a:ext cx="3911371" cy="1762126"/>
          </a:xfrm>
          <a:prstGeom prst="borderCallout1">
            <a:avLst>
              <a:gd name="adj1" fmla="val -1113"/>
              <a:gd name="adj2" fmla="val 50259"/>
              <a:gd name="adj3" fmla="val -63190"/>
              <a:gd name="adj4" fmla="val 38102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9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เหตุเพลิงไหม้ โรงงานยางรถยนต์ ต.ท่าบุญมี อ.เกาะจันทร์ (ใช้เวลาดับเพลิงประมาณ 9 ชั่วโมง)</a:t>
            </a:r>
          </a:p>
          <a:p>
            <a:r>
              <a:rPr lang="th-TH" sz="9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วันที่ 9 พค. 68 เวลา 21.20 น. เกิดเหตุไฟไหม้บริษัท โอราน</a:t>
            </a:r>
            <a:r>
              <a:rPr lang="th-TH" sz="9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ไลต์</a:t>
            </a:r>
            <a:r>
              <a:rPr lang="th-TH" sz="9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จำกัด (ผลิต หั่น ตัด บด รัดยาง และส่งออกยางปรับสภาพรีเคลม นำวัสดุที่ใช้แล้วกลับมาใช้ใหม่) เลขที่ 119 ม.7 ต.ท่าบุญมี อ.เกาะจันทร์ จ.ชลบุรี</a:t>
            </a:r>
          </a:p>
          <a:p>
            <a:r>
              <a:rPr lang="th-TH" sz="9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จากการสอบถามพนักงาน พบว่า โรงงานมีพนักงาน จำนวนประมาณ 200 คน เหตุเกิดเวลา 21.20 น. ในขณะเกิดเหตุ มีพนักงานอยู่ประมาณ 6-7 คน สาเหตุการเกิดยังไม่แน่ชัด</a:t>
            </a:r>
          </a:p>
          <a:p>
            <a:r>
              <a:rPr lang="th-TH" sz="9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สำรวจบ้านเรือนประชาชนที่ได้ผลกระทบ 25 หลังคาเรือน ประชาชนที่อยู่ใกล้กับพื้นที่เกิดเหตุ จำนวน 69 ราย </a:t>
            </a:r>
          </a:p>
          <a:p>
            <a:r>
              <a:rPr lang="th-TH" sz="9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กลุ่มเปราะบางทั้งหมดได้อพยพออกนอกพื้นที่ไปอยู่ที่บ้านญาติ และรีสอร์ทที่ห่างจากพื้นที่เสี่ยง</a:t>
            </a:r>
          </a:p>
        </p:txBody>
      </p:sp>
      <p:sp>
        <p:nvSpPr>
          <p:cNvPr id="148" name="TextBox 178">
            <a:extLst>
              <a:ext uri="{FF2B5EF4-FFF2-40B4-BE49-F238E27FC236}">
                <a16:creationId xmlns:a16="http://schemas.microsoft.com/office/drawing/2014/main" id="{2C06DA27-5E8E-ECC5-5B30-C0450D76E783}"/>
              </a:ext>
            </a:extLst>
          </p:cNvPr>
          <p:cNvSpPr txBox="1"/>
          <p:nvPr/>
        </p:nvSpPr>
        <p:spPr>
          <a:xfrm>
            <a:off x="8682127" y="3980643"/>
            <a:ext cx="3152214" cy="89255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Rabies</a:t>
            </a:r>
            <a:endParaRPr lang="th-TH" sz="1600" b="1" dirty="0">
              <a:solidFill>
                <a:srgbClr val="0000F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US" sz="11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</a:t>
            </a:r>
            <a:r>
              <a:rPr lang="th-TH" sz="11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รายใหม่ภายในเดือน –ไม่มี-</a:t>
            </a:r>
          </a:p>
          <a:p>
            <a:endParaRPr lang="th-TH" sz="1050" dirty="0">
              <a:solidFill>
                <a:srgbClr val="0000F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th-TH" sz="14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ยอดสะสมปี 2568 </a:t>
            </a:r>
            <a:r>
              <a:rPr lang="en-US" sz="14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= </a:t>
            </a:r>
            <a:r>
              <a:rPr lang="th-TH" sz="14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 ราย</a:t>
            </a:r>
            <a:endParaRPr lang="en-US" sz="1600" b="1" dirty="0">
              <a:solidFill>
                <a:srgbClr val="0000F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" name="Callout: Line 179">
            <a:extLst>
              <a:ext uri="{FF2B5EF4-FFF2-40B4-BE49-F238E27FC236}">
                <a16:creationId xmlns:a16="http://schemas.microsoft.com/office/drawing/2014/main" id="{CD64D176-344E-456D-370B-CA071E13F4EB}"/>
              </a:ext>
            </a:extLst>
          </p:cNvPr>
          <p:cNvSpPr/>
          <p:nvPr/>
        </p:nvSpPr>
        <p:spPr>
          <a:xfrm>
            <a:off x="238290" y="1152003"/>
            <a:ext cx="3241625" cy="1543050"/>
          </a:xfrm>
          <a:prstGeom prst="borderCallout1">
            <a:avLst>
              <a:gd name="adj1" fmla="val 28880"/>
              <a:gd name="adj2" fmla="val 97990"/>
              <a:gd name="adj3" fmla="val 27618"/>
              <a:gd name="adj4" fmla="val 133990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9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ข่าวเกิดเหตุผนังอาคาร บริษัท คอสโม </a:t>
            </a:r>
            <a:r>
              <a:rPr lang="th-TH" sz="900" b="1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แมนูแฟคเจอริ่ง</a:t>
            </a:r>
            <a:r>
              <a:rPr lang="th-TH" sz="9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(ประเทศไทย) จำกัด ในนิคมอุตสาหกรรมอมตะ ซิตี้ ชลบุรี</a:t>
            </a:r>
            <a:endParaRPr lang="th-TH" sz="9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US" sz="9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3"/>
              </a:rPr>
              <a:t>https://www.thaipbs.or.th/news/content/352205</a:t>
            </a:r>
            <a:r>
              <a:rPr lang="th-TH" sz="9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endParaRPr lang="th-TH" sz="9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th-TH" sz="9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วันเกิดเหตุ </a:t>
            </a:r>
            <a:r>
              <a:rPr lang="en-US" sz="9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  <a:r>
              <a:rPr lang="th-TH" sz="9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16 พฤษภาคม 2568 มีรายงาน </a:t>
            </a:r>
          </a:p>
          <a:p>
            <a:r>
              <a:rPr lang="th-TH" sz="9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โรงงานในนิคมอมตะซิตี้ชลบุรี </a:t>
            </a:r>
            <a:r>
              <a:rPr lang="th-TH" sz="9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เฟส</a:t>
            </a:r>
            <a:r>
              <a:rPr lang="th-TH" sz="9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10 อ.พานทอง จ.ชลบุรี โครงสร้างอาคารถล่ม ทับรถยนต์พังเสียหายหลายคัน</a:t>
            </a:r>
          </a:p>
          <a:p>
            <a:r>
              <a:rPr lang="th-TH" sz="9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มีผู้ได้รับบาดเจ็บ 1 ราย (ไม่เข้าโรงพยาบาล)</a:t>
            </a:r>
          </a:p>
        </p:txBody>
      </p:sp>
      <p:sp>
        <p:nvSpPr>
          <p:cNvPr id="4" name="สี่เหลี่ยมผืนผ้า: มุมมน 3">
            <a:extLst>
              <a:ext uri="{FF2B5EF4-FFF2-40B4-BE49-F238E27FC236}">
                <a16:creationId xmlns:a16="http://schemas.microsoft.com/office/drawing/2014/main" id="{22E9EDDD-7E0E-ADE9-70FB-18FE1BBEBC2F}"/>
              </a:ext>
            </a:extLst>
          </p:cNvPr>
          <p:cNvSpPr/>
          <p:nvPr/>
        </p:nvSpPr>
        <p:spPr>
          <a:xfrm>
            <a:off x="195702" y="891745"/>
            <a:ext cx="2470552" cy="202949"/>
          </a:xfrm>
          <a:prstGeom prst="roundRect">
            <a:avLst/>
          </a:prstGeom>
          <a:solidFill>
            <a:srgbClr val="FF000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sz="9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DCIRs</a:t>
            </a:r>
            <a:r>
              <a:rPr lang="th-TH" sz="9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ข้อ 9 ข่าว</a:t>
            </a:r>
            <a:r>
              <a:rPr lang="en-US" sz="9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Social </a:t>
            </a:r>
            <a:r>
              <a:rPr lang="th-TH" sz="9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ผู้บริหารให้ความสนใจ</a:t>
            </a:r>
          </a:p>
        </p:txBody>
      </p:sp>
      <p:sp>
        <p:nvSpPr>
          <p:cNvPr id="141" name="Rectangle: Rounded Corners 172">
            <a:extLst>
              <a:ext uri="{FF2B5EF4-FFF2-40B4-BE49-F238E27FC236}">
                <a16:creationId xmlns:a16="http://schemas.microsoft.com/office/drawing/2014/main" id="{E36E8301-8AC9-239E-B46E-33E52BEF82C0}"/>
              </a:ext>
            </a:extLst>
          </p:cNvPr>
          <p:cNvSpPr/>
          <p:nvPr/>
        </p:nvSpPr>
        <p:spPr>
          <a:xfrm>
            <a:off x="4689893" y="2209557"/>
            <a:ext cx="620384" cy="234763"/>
          </a:xfrm>
          <a:prstGeom prst="roundRect">
            <a:avLst/>
          </a:prstGeom>
          <a:solidFill>
            <a:schemeClr val="bg1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Suicide</a:t>
            </a:r>
          </a:p>
          <a:p>
            <a:pPr algn="ctr"/>
            <a:r>
              <a:rPr lang="th-TH" sz="8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 ราย</a:t>
            </a:r>
          </a:p>
        </p:txBody>
      </p:sp>
      <p:sp>
        <p:nvSpPr>
          <p:cNvPr id="152" name="สี่เหลี่ยมผืนผ้า: มุมมน 151">
            <a:extLst>
              <a:ext uri="{FF2B5EF4-FFF2-40B4-BE49-F238E27FC236}">
                <a16:creationId xmlns:a16="http://schemas.microsoft.com/office/drawing/2014/main" id="{D697B754-EE8A-5584-5A60-ED1124744287}"/>
              </a:ext>
            </a:extLst>
          </p:cNvPr>
          <p:cNvSpPr/>
          <p:nvPr/>
        </p:nvSpPr>
        <p:spPr>
          <a:xfrm>
            <a:off x="5220322" y="2833719"/>
            <a:ext cx="2470552" cy="202949"/>
          </a:xfrm>
          <a:prstGeom prst="roundRect">
            <a:avLst/>
          </a:prstGeom>
          <a:solidFill>
            <a:srgbClr val="FF000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sz="9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DCIRs</a:t>
            </a:r>
            <a:r>
              <a:rPr lang="th-TH" sz="9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ข้อ 3 เพลิงไหม้</a:t>
            </a:r>
          </a:p>
        </p:txBody>
      </p:sp>
      <p:sp>
        <p:nvSpPr>
          <p:cNvPr id="138" name="Rectangle: Rounded Corners 172">
            <a:extLst>
              <a:ext uri="{FF2B5EF4-FFF2-40B4-BE49-F238E27FC236}">
                <a16:creationId xmlns:a16="http://schemas.microsoft.com/office/drawing/2014/main" id="{49BF9497-B183-9A5B-5E3B-6EDCB3B9B433}"/>
              </a:ext>
            </a:extLst>
          </p:cNvPr>
          <p:cNvSpPr/>
          <p:nvPr/>
        </p:nvSpPr>
        <p:spPr>
          <a:xfrm>
            <a:off x="5837655" y="1451887"/>
            <a:ext cx="620384" cy="234763"/>
          </a:xfrm>
          <a:prstGeom prst="roundRect">
            <a:avLst/>
          </a:prstGeom>
          <a:solidFill>
            <a:schemeClr val="bg1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Suicide</a:t>
            </a:r>
          </a:p>
          <a:p>
            <a:pPr algn="ctr"/>
            <a:r>
              <a:rPr lang="th-TH" sz="8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 ราย</a:t>
            </a:r>
          </a:p>
        </p:txBody>
      </p:sp>
      <p:pic>
        <p:nvPicPr>
          <p:cNvPr id="142" name="รูปภาพ 141">
            <a:extLst>
              <a:ext uri="{FF2B5EF4-FFF2-40B4-BE49-F238E27FC236}">
                <a16:creationId xmlns:a16="http://schemas.microsoft.com/office/drawing/2014/main" id="{C7A2E5D5-482D-86A9-04A1-8A6821BB6E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4080" y="4872034"/>
            <a:ext cx="1583693" cy="1244430"/>
          </a:xfrm>
          <a:prstGeom prst="rect">
            <a:avLst/>
          </a:prstGeom>
        </p:spPr>
      </p:pic>
      <p:pic>
        <p:nvPicPr>
          <p:cNvPr id="144" name="รูปภาพ 143">
            <a:extLst>
              <a:ext uri="{FF2B5EF4-FFF2-40B4-BE49-F238E27FC236}">
                <a16:creationId xmlns:a16="http://schemas.microsoft.com/office/drawing/2014/main" id="{A2FE22A9-C7E4-E165-B9DF-27B5FECF6A3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2825" y="4891131"/>
            <a:ext cx="1548229" cy="1161434"/>
          </a:xfrm>
          <a:prstGeom prst="rect">
            <a:avLst/>
          </a:prstGeom>
        </p:spPr>
      </p:pic>
      <p:pic>
        <p:nvPicPr>
          <p:cNvPr id="147" name="รูปภาพ 146">
            <a:extLst>
              <a:ext uri="{FF2B5EF4-FFF2-40B4-BE49-F238E27FC236}">
                <a16:creationId xmlns:a16="http://schemas.microsoft.com/office/drawing/2014/main" id="{3A02082E-B42B-DFCE-315D-C687DAA20A4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2713" y="4892851"/>
            <a:ext cx="1119498" cy="1492328"/>
          </a:xfrm>
          <a:prstGeom prst="rect">
            <a:avLst/>
          </a:prstGeom>
        </p:spPr>
      </p:pic>
      <p:pic>
        <p:nvPicPr>
          <p:cNvPr id="153" name="รูปภาพ 152">
            <a:extLst>
              <a:ext uri="{FF2B5EF4-FFF2-40B4-BE49-F238E27FC236}">
                <a16:creationId xmlns:a16="http://schemas.microsoft.com/office/drawing/2014/main" id="{567400C9-7529-5A5D-AA9D-B48C55759A2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689" y="2763845"/>
            <a:ext cx="1492388" cy="994925"/>
          </a:xfrm>
          <a:prstGeom prst="rect">
            <a:avLst/>
          </a:prstGeom>
        </p:spPr>
      </p:pic>
      <p:pic>
        <p:nvPicPr>
          <p:cNvPr id="155" name="รูปภาพ 154">
            <a:extLst>
              <a:ext uri="{FF2B5EF4-FFF2-40B4-BE49-F238E27FC236}">
                <a16:creationId xmlns:a16="http://schemas.microsoft.com/office/drawing/2014/main" id="{72B7C28A-E782-6E8C-738F-C00B5AE4476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4756" y="2749495"/>
            <a:ext cx="1356379" cy="1017284"/>
          </a:xfrm>
          <a:prstGeom prst="rect">
            <a:avLst/>
          </a:prstGeom>
        </p:spPr>
      </p:pic>
      <p:pic>
        <p:nvPicPr>
          <p:cNvPr id="160" name="รูปภาพ 159">
            <a:extLst>
              <a:ext uri="{FF2B5EF4-FFF2-40B4-BE49-F238E27FC236}">
                <a16:creationId xmlns:a16="http://schemas.microsoft.com/office/drawing/2014/main" id="{F8499B56-8C4F-7D92-5C8E-23A02A0484B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00" y="3797307"/>
            <a:ext cx="1507751" cy="1130813"/>
          </a:xfrm>
          <a:prstGeom prst="rect">
            <a:avLst/>
          </a:prstGeom>
        </p:spPr>
      </p:pic>
      <p:pic>
        <p:nvPicPr>
          <p:cNvPr id="162" name="รูปภาพ 161">
            <a:extLst>
              <a:ext uri="{FF2B5EF4-FFF2-40B4-BE49-F238E27FC236}">
                <a16:creationId xmlns:a16="http://schemas.microsoft.com/office/drawing/2014/main" id="{C92DB300-8846-5144-EE52-43F8C8CDB58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495375" y="3942454"/>
            <a:ext cx="1351674" cy="1013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8537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5511</TotalTime>
  <Words>482</Words>
  <Application>Microsoft Office PowerPoint</Application>
  <PresentationFormat>แบบจอกว้าง</PresentationFormat>
  <Paragraphs>155</Paragraphs>
  <Slides>2</Slides>
  <Notes>2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5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Tahoma</vt:lpstr>
      <vt:lpstr>TH SarabunPSK</vt:lpstr>
      <vt:lpstr>Office Theme</vt:lpstr>
      <vt:lpstr>งานนำเสนอ PowerPoint</vt:lpstr>
      <vt:lpstr>งานนำเสนอ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AIDS</dc:creator>
  <cp:lastModifiedBy>สสจ. ชลบุรี</cp:lastModifiedBy>
  <cp:revision>388</cp:revision>
  <dcterms:created xsi:type="dcterms:W3CDTF">2023-03-22T02:33:41Z</dcterms:created>
  <dcterms:modified xsi:type="dcterms:W3CDTF">2025-05-28T04:32:17Z</dcterms:modified>
</cp:coreProperties>
</file>