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30" autoAdjust="0"/>
    <p:restoredTop sz="94660"/>
  </p:normalViewPr>
  <p:slideViewPr>
    <p:cSldViewPr snapToGrid="0">
      <p:cViewPr varScale="1">
        <p:scale>
          <a:sx n="87" d="100"/>
          <a:sy n="87" d="100"/>
        </p:scale>
        <p:origin x="72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5-28T09:10:23.003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6719 150,'-1189'0,"845"-15,180 5,-342-27,2 0,284 13,26 1,-172 20,193 5,-1753-2,1885 1,-1 3,-75 15,-79 32,143-36,29-6,0 0,-29 16,-16 7,48-22,-1 1,2 1,-26 19,9-6,21-15,1 0,0 1,0 1,1 0,1 1,0 1,0 0,2 0,0 1,0 0,2 1,0 1,1-1,-10 29,-14 40,24-66,0 1,1 0,1 0,0 0,-4 42,-5 48,7-59,-13 63,10-65,-7 98,17 28,2-84,-16 142,6-134,7 179,4-135,-1-123,0-1,2 1,0-1,12 37,35 74,-31-84,15 23,2-1,4-2,47 61,-48-75,2-3,71 69,107 72,-23-46,-111-84,-36-29,1-2,65 27,43 25,-49-24,159 61,-219-98,76 29,2-5,3-6,134 21,35-1,52 9,5-27,213-14,-353-15,214 3,-353-14,294-10,-308 4,0-2,0-4,111-35,62-49,-193 75,-1-2,-1-2,49-41,24-25,91-76,-146 113,69-78,-103 100,0-1,-3-1,22-43,45-114,-74 151,-1-1,-2-1,-1 0,-3 0,5-71,-11-220,-5 167,2 40,3-147,22 94,-14 123,5-109,-16-1014,1 1170,-1-1,1 0,-1 1,-1-1,0 1,0 0,-1-1,-4-9,-14-21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719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8076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3366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9587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3404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8684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8155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660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7861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1979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42034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0597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9949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4320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47857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702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6FB80-1688-4A79-A712-948F2E9AF17C}" type="datetimeFigureOut">
              <a:rPr lang="th-TH" smtClean="0"/>
              <a:t>28/05/68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80566FF-5531-49FB-9C86-4B2859A0D1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489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1B372F8-C628-9E6B-71A8-1B43804B4C4E}"/>
              </a:ext>
            </a:extLst>
          </p:cNvPr>
          <p:cNvSpPr txBox="1"/>
          <p:nvPr/>
        </p:nvSpPr>
        <p:spPr>
          <a:xfrm>
            <a:off x="448408" y="149469"/>
            <a:ext cx="10928838" cy="624786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ผู้ตรวจราชการขอความร่วมมือให้ทุกจังหวัดในเขตสุขภาพที่ 6 </a:t>
            </a:r>
          </a:p>
          <a:p>
            <a:pPr algn="ctr"/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ส่งผลงานวิชาการกระทรวงสาธารณสุขประจำปีงบประมาณ 2568</a:t>
            </a:r>
          </a:p>
          <a:p>
            <a:pPr algn="ctr"/>
            <a:endParaRPr lang="th-TH" sz="40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โดยส่งผลงานเข้าร่วมประกวดใน 2 ประเภท 20 สาขา คือ</a:t>
            </a:r>
          </a:p>
          <a:p>
            <a:r>
              <a:rPr lang="en-US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1)Oral </a:t>
            </a:r>
            <a:r>
              <a:rPr lang="en-US" sz="4000" dirty="0" err="1">
                <a:latin typeface="KodchiangUPC" panose="02020603050405020304" pitchFamily="18" charset="-34"/>
                <a:cs typeface="KodchiangUPC" panose="02020603050405020304" pitchFamily="18" charset="-34"/>
              </a:rPr>
              <a:t>Persentation</a:t>
            </a:r>
            <a:r>
              <a:rPr lang="en-US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ผลงานที่ส่งเป็นผลงานการวิจัย</a:t>
            </a:r>
          </a:p>
          <a:p>
            <a:r>
              <a:rPr lang="en-US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2)</a:t>
            </a:r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นวัตกรรมและสิ่งประดิษฐ์ คำว่านวัตกรรม เป็นนวัตกรรมเชิงระบบก็ได้</a:t>
            </a:r>
            <a:r>
              <a:rPr lang="en-US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หรือ </a:t>
            </a:r>
            <a:r>
              <a:rPr lang="en-US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Best practice </a:t>
            </a:r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ก็ได้    ไม่จำเป็นต้องเป็นสิ่งประดิษฐ์อย่างเดียว</a:t>
            </a:r>
          </a:p>
          <a:p>
            <a:endParaRPr lang="th-TH" sz="40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**การนำเสนอในทั้งสองประเภทที่ รพ.พระปกเกล้า 16-18 กค.68 เป็นรูปแบบ  </a:t>
            </a:r>
            <a:r>
              <a:rPr lang="en-US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Oral </a:t>
            </a:r>
            <a:r>
              <a:rPr lang="en-US" sz="4000" dirty="0" err="1">
                <a:latin typeface="KodchiangUPC" panose="02020603050405020304" pitchFamily="18" charset="-34"/>
                <a:cs typeface="KodchiangUPC" panose="02020603050405020304" pitchFamily="18" charset="-34"/>
              </a:rPr>
              <a:t>Persentation</a:t>
            </a:r>
            <a:r>
              <a:rPr lang="en-US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ด้วย </a:t>
            </a:r>
            <a:r>
              <a:rPr lang="en-US" sz="4000" dirty="0">
                <a:latin typeface="KodchiangUPC" panose="02020603050405020304" pitchFamily="18" charset="-34"/>
                <a:cs typeface="KodchiangUPC" panose="02020603050405020304" pitchFamily="18" charset="-34"/>
              </a:rPr>
              <a:t>Power point**</a:t>
            </a:r>
            <a:endParaRPr lang="th-TH" sz="40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84811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>
            <a:extLst>
              <a:ext uri="{FF2B5EF4-FFF2-40B4-BE49-F238E27FC236}">
                <a16:creationId xmlns:a16="http://schemas.microsoft.com/office/drawing/2014/main" id="{9F799179-F1B4-B79C-9FF8-DF631CDEA3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07" y="646250"/>
            <a:ext cx="9424373" cy="5565500"/>
          </a:xfrm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B1652B8A-ECE9-A5D6-746E-F11BFE2E46A4}"/>
              </a:ext>
            </a:extLst>
          </p:cNvPr>
          <p:cNvSpPr txBox="1"/>
          <p:nvPr/>
        </p:nvSpPr>
        <p:spPr>
          <a:xfrm flipH="1">
            <a:off x="949569" y="211015"/>
            <a:ext cx="10145342" cy="132343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dirty="0">
                <a:solidFill>
                  <a:schemeClr val="accent1">
                    <a:lumMod val="50000"/>
                  </a:schemeClr>
                </a:solidFill>
                <a:latin typeface="EucrosiaUPC" panose="02020603050405020304" pitchFamily="18" charset="-34"/>
                <a:cs typeface="EucrosiaUPC" panose="02020603050405020304" pitchFamily="18" charset="-34"/>
              </a:rPr>
              <a:t>ประเภทสาขาการประกวด นำเสนอในรูปแบบ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EucrosiaUPC" panose="02020603050405020304" pitchFamily="18" charset="-34"/>
                <a:cs typeface="EucrosiaUPC" panose="02020603050405020304" pitchFamily="18" charset="-34"/>
              </a:rPr>
              <a:t>Oral </a:t>
            </a:r>
            <a:endParaRPr lang="th-TH" sz="4000" dirty="0">
              <a:solidFill>
                <a:schemeClr val="accent1">
                  <a:lumMod val="50000"/>
                </a:schemeClr>
              </a:solidFill>
              <a:latin typeface="EucrosiaUPC" panose="02020603050405020304" pitchFamily="18" charset="-34"/>
              <a:cs typeface="EucrosiaUPC" panose="02020603050405020304" pitchFamily="18" charset="-34"/>
            </a:endParaRPr>
          </a:p>
          <a:p>
            <a:pPr algn="ctr"/>
            <a:r>
              <a:rPr lang="th-TH" sz="4000" dirty="0">
                <a:solidFill>
                  <a:schemeClr val="accent1">
                    <a:lumMod val="50000"/>
                  </a:schemeClr>
                </a:solidFill>
                <a:latin typeface="EucrosiaUPC" panose="02020603050405020304" pitchFamily="18" charset="-34"/>
                <a:cs typeface="EucrosiaUPC" panose="02020603050405020304" pitchFamily="18" charset="-34"/>
              </a:rPr>
              <a:t>แบ่งเป็น วิจัยและนวัตกรรม(สิ่งประดิษฐ์) ทั้ง 20 สาขา </a:t>
            </a:r>
          </a:p>
        </p:txBody>
      </p:sp>
    </p:spTree>
    <p:extLst>
      <p:ext uri="{BB962C8B-B14F-4D97-AF65-F5344CB8AC3E}">
        <p14:creationId xmlns:p14="http://schemas.microsoft.com/office/powerpoint/2010/main" val="487833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>
            <a:extLst>
              <a:ext uri="{FF2B5EF4-FFF2-40B4-BE49-F238E27FC236}">
                <a16:creationId xmlns:a16="http://schemas.microsoft.com/office/drawing/2014/main" id="{A415B83A-1D8C-75FE-DE33-DD47C5C5BA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38125"/>
            <a:ext cx="11258550" cy="6279971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8FEB1596-AC82-E508-513E-F91994B97470}"/>
                  </a:ext>
                </a:extLst>
              </p14:cNvPr>
              <p14:cNvContentPartPr/>
              <p14:nvPr/>
            </p14:nvContentPartPr>
            <p14:xfrm>
              <a:off x="3348955" y="1519975"/>
              <a:ext cx="2428200" cy="154008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8FEB1596-AC82-E508-513E-F91994B9747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95315" y="1412335"/>
                <a:ext cx="2535840" cy="175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9823343"/>
      </p:ext>
    </p:extLst>
  </p:cSld>
  <p:clrMapOvr>
    <a:masterClrMapping/>
  </p:clrMapOvr>
</p:sld>
</file>

<file path=ppt/theme/theme1.xml><?xml version="1.0" encoding="utf-8"?>
<a:theme xmlns:a="http://schemas.openxmlformats.org/drawingml/2006/main" name="เหลี่ยมเพชร">
  <a:themeElements>
    <a:clrScheme name="เหลี่ยมเพชร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108</Words>
  <Application>Microsoft Office PowerPoint</Application>
  <PresentationFormat>แบบจอกว้าง</PresentationFormat>
  <Paragraphs>10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9" baseType="lpstr">
      <vt:lpstr>Arial</vt:lpstr>
      <vt:lpstr>EucrosiaUPC</vt:lpstr>
      <vt:lpstr>KodchiangUPC</vt:lpstr>
      <vt:lpstr>Trebuchet MS</vt:lpstr>
      <vt:lpstr>Wingdings 3</vt:lpstr>
      <vt:lpstr>เหลี่ยมเพชร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สสจ. ชลบุรี</dc:creator>
  <cp:lastModifiedBy>สสจ. ชลบุรี</cp:lastModifiedBy>
  <cp:revision>1</cp:revision>
  <dcterms:created xsi:type="dcterms:W3CDTF">2025-05-28T07:49:35Z</dcterms:created>
  <dcterms:modified xsi:type="dcterms:W3CDTF">2025-05-28T09:13:02Z</dcterms:modified>
</cp:coreProperties>
</file>