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81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599AD9F1-608D-4C00-9567-F0B5228F0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06BD33E-BB8A-49FE-AF75-7BE482447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B8E80BD7-DD11-4901-890B-B29A01802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7DC8DCAB-A9EA-4CBC-B584-4A293CFD5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7AFBB03-4597-4359-8A8C-D30594184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883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8996B58A-7CE9-4379-80BD-46F9137AD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2C8B1A25-BAC9-4E40-B2AF-9E178CDCD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22F4ADB1-149B-4539-B769-137DCA271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653136B1-2406-47AC-AF10-5216EEDF1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F8210E87-BB55-4547-AFAF-D24756521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3767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1C02A8EF-BC8F-4D70-8100-8AEA96CBFF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A2777712-4A0C-432E-B950-04CD3CB08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DD4FEA6-1817-4F22-B69A-46630AB9F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768D0C2-B459-4C58-BF4B-F0198575A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EFC22FE-FDC4-4BBB-B866-32381F7C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41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44374C1-8CEA-4648-9FA3-59618032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0777736-A414-4BAB-9EF0-F02B19E8B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5A82E341-7CCE-4FA9-8167-82C791563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A569B18-B3A1-4134-A569-EF2BF464F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ACD59B15-2A57-4023-A9F3-4E409AC11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532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DF6FBDA8-DA74-4F87-A5A7-B511801D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CD9872AA-4739-4529-8E69-640C0ACA4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2581BA4F-EDE0-4ECD-96AA-FBD8431F4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14FFBAFF-7115-4D7B-AA47-463673AC0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5599F06F-42D1-4CDB-8788-6DE54EA5A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6003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56F4AB24-9468-4692-8B92-D0C159238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011F46B7-A16E-4C01-AF18-3C5F10CBC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A7395311-8BD4-4263-B671-CC5BCA734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9D4BA3F3-2641-4A8F-8A53-481DFCF2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1CCFAD2A-A9C4-41DD-96DC-35040E94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BC8C7E5A-7602-478E-A8A1-258CB3B7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7430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E8912CC2-20CA-482F-90A2-B9C4E844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8740E126-6244-4FA0-B91A-271AF4FFB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D6D8AB26-0A98-4808-A946-FFA2EDC8CD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BB5B70BE-CBC5-4219-A128-208BAE38FC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BEF5C132-BDD9-4CA7-A17B-21B00115C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512325F0-7212-4B5E-BF83-6A49AFD8B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DFD01348-096D-484D-8286-96B9AD793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61F07F24-8EEE-49D4-B731-5EB2EAFEF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293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1AC47C45-C1A1-4C72-AE57-A1D9C07D1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ADDF9A73-8809-4C99-A375-D823B5D36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547FC31E-C700-48CF-B63F-3747CF856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AA71C1D8-2983-4105-AEA7-F986E02E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522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CF1ADBDC-99C2-43AD-BFED-1882A8D49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6512DDCA-E07E-44F2-8F07-3202195B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149B74D4-9D2E-4D0B-96FC-F219989E7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32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AD1CFBA-11F1-4387-A108-C8E280998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1D81A50-00B8-47A7-9104-76856CE9B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7D6F82B8-BF52-461C-A46D-7C265B125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EC691234-655D-486B-961F-A78DAF7D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72EEBE43-04CA-4D1A-AFD8-9D69C6BC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26A5DAA5-AA51-475A-8ACB-05F9F9324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1048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45601B0C-C8AE-48A9-820C-1D53F07C7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FF9A6818-63B6-469D-8C91-89BE30249E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E651830F-3E48-4545-B459-A265587E4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CA4CC21C-EFAB-4FC4-A7EF-C47B80FD2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168A715B-CBCB-4083-9E03-77F98C01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60A099A5-F3A5-4472-8708-B4196B25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027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8092FF25-E02E-4FE6-BA34-70B26E172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CFF18C23-C48B-47B7-8363-EFBBC552C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EC839AD6-DAC5-4565-9230-69D07C0CF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D246-3A79-4B7C-9298-16AFEBB6315F}" type="datetimeFigureOut">
              <a:rPr lang="th-TH" smtClean="0"/>
              <a:t>23/12/67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129888CD-A2F6-4572-BEB1-E316A3127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7BB97559-3B3D-4FB8-9119-E06BC097E6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6EB22-D3D3-4454-ACE6-24DA7C52352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3585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D9F61CF8-D09A-4C26-8AF0-DC39CA17DB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CDE6B70B-3279-4646-80EE-2CCA66377F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DE6BF205-2117-42DA-91EA-94F27F48E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7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D86E5F7-D88D-4C1D-9B9F-7AEEE240F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ตัวแทนเนื้อหา 4">
            <a:extLst>
              <a:ext uri="{FF2B5EF4-FFF2-40B4-BE49-F238E27FC236}">
                <a16:creationId xmlns:a16="http://schemas.microsoft.com/office/drawing/2014/main" id="{01CCAA56-1FBE-4B2B-8FAD-62FFEC2F3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81059837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แบบจอกว้าง</PresentationFormat>
  <Paragraphs>0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ธีมของ Office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ดิลก กลิ่นบัวแก้ว</dc:creator>
  <cp:lastModifiedBy>ดิลก กลิ่นบัวแก้ว</cp:lastModifiedBy>
  <cp:revision>1</cp:revision>
  <dcterms:created xsi:type="dcterms:W3CDTF">2024-12-23T11:13:11Z</dcterms:created>
  <dcterms:modified xsi:type="dcterms:W3CDTF">2024-12-23T11:14:55Z</dcterms:modified>
</cp:coreProperties>
</file>